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4"/>
  </p:sldMasterIdLst>
  <p:notesMasterIdLst>
    <p:notesMasterId r:id="rId14"/>
  </p:notesMasterIdLst>
  <p:sldIdLst>
    <p:sldId id="256" r:id="rId5"/>
    <p:sldId id="257" r:id="rId6"/>
    <p:sldId id="258" r:id="rId7"/>
    <p:sldId id="261" r:id="rId8"/>
    <p:sldId id="263" r:id="rId9"/>
    <p:sldId id="262" r:id="rId10"/>
    <p:sldId id="264" r:id="rId11"/>
    <p:sldId id="266" r:id="rId12"/>
    <p:sldId id="269" r:id="rId1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7122F5-AAFB-4B77-9F97-FFC0256C8000}" v="39" dt="2025-09-01T17:45:31.7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3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hew Kates" userId="8a34150f-cb2e-4430-9b1f-87944d4913a8" providerId="ADAL" clId="{3FF6B869-1EF6-44DB-9170-8244C8A114E2}"/>
    <pc:docChg chg="undo custSel modSld">
      <pc:chgData name="Matthew Kates" userId="8a34150f-cb2e-4430-9b1f-87944d4913a8" providerId="ADAL" clId="{3FF6B869-1EF6-44DB-9170-8244C8A114E2}" dt="2025-09-01T17:45:31.718" v="62" actId="20577"/>
      <pc:docMkLst>
        <pc:docMk/>
      </pc:docMkLst>
      <pc:sldChg chg="addSp delSp modSp mod">
        <pc:chgData name="Matthew Kates" userId="8a34150f-cb2e-4430-9b1f-87944d4913a8" providerId="ADAL" clId="{3FF6B869-1EF6-44DB-9170-8244C8A114E2}" dt="2025-09-01T17:43:37.951" v="25" actId="20577"/>
        <pc:sldMkLst>
          <pc:docMk/>
          <pc:sldMk cId="50645738" sldId="257"/>
        </pc:sldMkLst>
        <pc:spChg chg="mod">
          <ac:chgData name="Matthew Kates" userId="8a34150f-cb2e-4430-9b1f-87944d4913a8" providerId="ADAL" clId="{3FF6B869-1EF6-44DB-9170-8244C8A114E2}" dt="2025-09-01T17:43:37.951" v="25" actId="20577"/>
          <ac:spMkLst>
            <pc:docMk/>
            <pc:sldMk cId="50645738" sldId="257"/>
            <ac:spMk id="3" creationId="{DC1FA8F7-9D14-A009-CE36-7764A8C94262}"/>
          </ac:spMkLst>
        </pc:spChg>
        <pc:spChg chg="add del">
          <ac:chgData name="Matthew Kates" userId="8a34150f-cb2e-4430-9b1f-87944d4913a8" providerId="ADAL" clId="{3FF6B869-1EF6-44DB-9170-8244C8A114E2}" dt="2025-09-01T17:43:12.830" v="12" actId="22"/>
          <ac:spMkLst>
            <pc:docMk/>
            <pc:sldMk cId="50645738" sldId="257"/>
            <ac:spMk id="5" creationId="{A64B1C05-D027-1409-F509-4A6A37F9D7FD}"/>
          </ac:spMkLst>
        </pc:spChg>
      </pc:sldChg>
      <pc:sldChg chg="modSp modAnim">
        <pc:chgData name="Matthew Kates" userId="8a34150f-cb2e-4430-9b1f-87944d4913a8" providerId="ADAL" clId="{3FF6B869-1EF6-44DB-9170-8244C8A114E2}" dt="2025-09-01T17:45:31.718" v="62" actId="20577"/>
        <pc:sldMkLst>
          <pc:docMk/>
          <pc:sldMk cId="3873035157" sldId="264"/>
        </pc:sldMkLst>
        <pc:spChg chg="mod">
          <ac:chgData name="Matthew Kates" userId="8a34150f-cb2e-4430-9b1f-87944d4913a8" providerId="ADAL" clId="{3FF6B869-1EF6-44DB-9170-8244C8A114E2}" dt="2025-09-01T17:45:31.718" v="62" actId="20577"/>
          <ac:spMkLst>
            <pc:docMk/>
            <pc:sldMk cId="3873035157" sldId="264"/>
            <ac:spMk id="3" creationId="{7A8509EC-12E5-6B06-9D49-C3F7BA8023E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E7230-AC6D-4E2C-91DD-4DD6F0CF3661}" type="datetimeFigureOut">
              <a:rPr lang="en-GB" smtClean="0"/>
              <a:t>02/09/2025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5615DC-85B1-4242-89EC-11BDFED1E5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9961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5615DC-85B1-4242-89EC-11BDFED1E54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006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6847D-1CF6-46BA-B46B-48BED0604A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cap="all" spc="1500" baseline="0">
                <a:latin typeface="+mj-lt"/>
                <a:ea typeface="Source Sans Pro SemiBold" panose="020B06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B4F5A5-C931-4A4C-B6B1-EF4C95965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cap="all" spc="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8A351602-3772-4279-B0D3-A523F6F6EAB3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5AAAA75-5FFB-4C07-AD4A-3146773E6CDD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1479895E-3847-44BB-8404-28F14219FB7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0E02F68-8149-4236-8D9F-6B550F78B93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56FCAAB-F073-4561-A484-42C7DD10DC26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CF8DB94-87A3-43E9-9BBB-301CFF0FB05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E4AEC-B6E4-439C-B716-EBE3D4D1D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F569-AC90-44EB-9EF4-4E5C2F5D823C}" type="datetime1">
              <a:rPr lang="en-US" smtClean="0"/>
              <a:t>9/2/2025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8BC18-102E-45BF-8FEA-801E9C59D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A8BF5F-B1F8-461F-9B3D-7D50D0242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D6BF779-0B8C-4CC2-9268-9506AD0C5331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852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3A871-D377-4EC0-9ACF-86842F01E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D53202-92A9-45A3-B812-777DB9578B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7196FB0C-3A9D-4892-90C9-21F3459AAD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6938C96-CF0F-4B69-A695-913F11BFC6F0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CA7E6BB-6B60-4BF5-9D3E-A3FE782EF5B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F693EDA-57B3-4AEB-863B-B198C2A5A8E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B3A04A96-045F-4B6E-AEEE-11A2FA01B4F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FB357DC-5AD3-44F4-879B-5AD6B18AC36F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CA47F-83AD-4BE3-AC2F-6C17883F7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A7D41-E8B7-4A0B-B861-3EC4AE88917D}" type="datetime1">
              <a:rPr lang="en-US" smtClean="0"/>
              <a:t>9/2/2025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18A72-3200-4597-A9C5-0D9ECFF3E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0055A-71D4-49B4-8A8F-19AFDB84E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B0E5D27-C447-432F-982D-B60FDD6F34A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078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C59DBB-9256-464D-8A6A-8BDA71541D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25E310-E6CB-4838-8E9B-B288DA552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BCF412A8-E798-47AD-ABD9-98D76A55D30B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E70160C5-475D-401A-AEE2-2C04E99A1518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7CC7CE9-9C7F-49C2-8609-47BF523390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26FD5F1-978C-45AF-9086-D5DBE1F01681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873AB1C-723A-4FB4-9B23-65BAF507483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1DE5510-5094-4FA4-96E5-AD4841D1C38A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E2202-679F-48B0-B2DD-F6F547112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4823-0B19-4B4E-A643-7A3B0A3D24D6}" type="datetime1">
              <a:rPr lang="en-US" smtClean="0"/>
              <a:t>9/2/2025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BC83D-E4C0-49E1-ADA1-1AF403984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F211E-B2EA-4CDC-9E84-B68983949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FE2F5FD-5D31-4C1D-82F8-93624C7B0A3C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472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88500-1605-41EA-A15F-9B79DF7E4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14AC8-25A5-4D7F-BF23-CB20AA2EC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8997F1B7-1EE7-4EA5-A5A4-866F9A810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5E13483-2FB6-4753-8402-06FDC3498E0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88F0DF22-F640-4002-B783-DF1C6A9473F6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C2787B8-7984-4332-B611-D3D3DE898FE0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AF3646C-B3D7-4F57-8FD2-CD93CEB39214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65FA7DA-93A0-43A4-834C-0F1BB9806A8C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95D22-0146-4DE2-9E78-4C00333D4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79EF-17C8-45D8-9866-DAF5723FC604}" type="datetime1">
              <a:rPr lang="en-US" smtClean="0"/>
              <a:t>9/2/2025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9717A-A1FE-485D-AFFF-2C7026C71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DB88B-64CF-4100-8F07-D191DD79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04332FF-8349-42A5-B5C8-5EE3825CE25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377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BFE6C-EBF1-47DE-8468-E7125172B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104992-D139-48DC-BCCE-D71EA23CA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A8C5E768-0E62-4DE7-A0AF-93121DA843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6402845F-9E8A-41E1-B051-1AAA46C997A2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AA45C410-5FD0-4339-A3BC-A865DE4190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7B0B703-8BA8-483C-A433-C44C809687DE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ECCFA03D-B879-419B-88B9-F4F3645C8AF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6B0260A-6B2D-4F54-8614-60BC3103E166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AB8F6-0796-47E9-B1D4-760B7CCFC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2ADC-3680-4013-A757-E4663495DB98}" type="datetime1">
              <a:rPr lang="en-US" smtClean="0"/>
              <a:t>9/2/2025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86FC0-7327-44D9-B689-0AE73FD25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9D265-BFBA-4C93-9B1A-B9483AE6B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64F5FEB-DE92-47DA-8C46-DC088E8960A4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831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637BE-B22F-40EE-94F0-04549BC56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71582-4BAF-4211-AD4A-476ED6EB11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9DCF6B-C800-4345-BAE9-EE9FA6590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E6190A1E-5381-43C4-B058-7758339984D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7E35469-0BEA-4E5E-955F-1AA300A62DE5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8F650BE-565E-4A52-8143-7A87700FC5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286A3F89-AA2A-44E5-915E-C47A069EB68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C57F514-AB27-4489-8D3C-01DD1025DDAD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141169F-1C39-4D04-AF32-D0D14D004B05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087465-759F-4895-8FC6-DD464FB91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1BA94-5DCA-4F19-960F-0FB2BD5EE85A}" type="datetime1">
              <a:rPr lang="en-US" smtClean="0"/>
              <a:t>9/2/2025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F1AA18-D8A5-44D9-881C-522258ED5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1BA574-A76A-4F4C-8CBD-768278B66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793E083-ADC4-4391-83DD-781529A6611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587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1B666-D6BE-4FA8-9CF1-F15FD58B0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CE4B4A-DE64-4563-83CD-C40B1D681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DA0314-0202-4E6D-8352-C28376A9C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B56083-87B4-4603-B6FF-A9EB68E3E6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3708CF-F028-4917-A9CB-59BF5248A2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0" name="Graphic 185">
            <a:extLst>
              <a:ext uri="{FF2B5EF4-FFF2-40B4-BE49-F238E27FC236}">
                <a16:creationId xmlns:a16="http://schemas.microsoft.com/office/drawing/2014/main" id="{81B934BF-E239-47E1-93E9-EA3182162D21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3BBF177-5044-426A-93ED-64BDC84BF184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4270648-77F5-4D28-B691-DA57AA28FD73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086B770-2F70-4B7B-9525-286BBD63AD7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7DDC14D-7AE3-41CD-ADFC-A3601D4F9DF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2181834-8401-4B66-85EE-1CBF57807DA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33C091-3B62-4087-9A97-63BBE28CF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D947-38D9-44AC-8B89-E79758333B77}" type="datetime1">
              <a:rPr lang="en-US" smtClean="0"/>
              <a:t>9/2/2025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0710C3-2723-4847-BCAF-96D9FAE50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618B2C-95AC-4438-97FD-07ACF297B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6B0F5A7-6E8A-4BCD-8F1F-233ECD21B26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647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9CF7F-748D-4598-983E-96A2BE269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grpSp>
        <p:nvGrpSpPr>
          <p:cNvPr id="6" name="Graphic 185">
            <a:extLst>
              <a:ext uri="{FF2B5EF4-FFF2-40B4-BE49-F238E27FC236}">
                <a16:creationId xmlns:a16="http://schemas.microsoft.com/office/drawing/2014/main" id="{DFD4D3BE-80D4-4E69-9C76-F0D8517DF690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A0B6E97F-00E1-4372-8978-8BCBDC9026E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C7651B7-7A30-4AFA-A4D7-0B0C5D2DDA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D2FC5CA-556B-4409-B084-34753A1F04E6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E63FB41-EE1F-4889-9096-3A38936330D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DD19F3B-7B3E-4861-8FDA-D0116C96C16E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0A2C46-C908-4010-AAE2-9FA41B145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E23F-BD3C-4F23-B116-2B758120C8AC}" type="datetime1">
              <a:rPr lang="en-US" smtClean="0"/>
              <a:t>9/2/2025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CF5279-7D37-4D98-9A70-987C84F6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96FAD0-59EF-49AA-BBC6-A0EC184DD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76EB399-18D2-46D5-8757-35FCFF8EA80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911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aphic 185">
            <a:extLst>
              <a:ext uri="{FF2B5EF4-FFF2-40B4-BE49-F238E27FC236}">
                <a16:creationId xmlns:a16="http://schemas.microsoft.com/office/drawing/2014/main" id="{773CCE17-EE0F-40E0-B7AE-CF7677B64709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B0AC6C4E-6EA5-454A-AB84-8B94D8B585EC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B4329338-925B-4677-BA6E-4357D37DB54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334C0A08-043F-4818-BA1D-BCC9F811A87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DCB185DD-ED0D-4633-8098-95C4A6F177C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AD50526-B611-40B6-BB45-AE82F0EF5992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08C302-4224-4668-8CAC-3267172A0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FAA9-6D59-4D98-869E-ACBDB83B2CA4}" type="datetime1">
              <a:rPr lang="en-US" smtClean="0"/>
              <a:t>9/2/2025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C8FC22-AEB6-4BAF-BF93-41A2C757C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2CA88A-5462-4F17-AFA0-52721ADDB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0CCC791-94D7-4BB8-9EDF-423CEA1F6215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070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6AC37-C5B5-462A-BE4A-E55CEBF2A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B007F-32A8-4688-BBEF-4FCB99DF5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F2E2EB-BF8A-44A4-8AE0-BD6C31B1D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FC9E188F-54C8-4547-9F8C-525712AD7DB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99C4538-3939-47A9-A590-09FF21960653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541CA75-5D05-4996-A26D-CE0C909CD5F7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86305856-26BC-4BCC-BEF3-5E9CED94177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C69651C-AC37-4CD2-8367-19297D7E2389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3E9031B-BA8D-4D9D-9BB3-A16F7A80F85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9840A2-CF60-4C47-B955-E65BC451F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0804-27E3-430A-BB42-B831260DE39A}" type="datetime1">
              <a:rPr lang="en-US" smtClean="0"/>
              <a:t>9/2/2025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9DC6E-CC55-47AB-A405-5FB7EE2D1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5D5E7D-EBA7-4DB0-8C78-7EB8A85F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B051DE-636E-4B3C-9886-2055CE23E49A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064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1D355-3146-41D1-B7DC-20B8ACE39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D4AAFB-E8F8-4FD1-8C6A-ED2C3FAD50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51AF1-B16F-43B9-95CC-C17B570DE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C8B77273-9FF7-4B93-8385-AD09A5F86AE5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117A673-3729-4EAD-9E8C-52BEBF74B857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EE8DB752-94CD-4A94-BDE3-DD285EB89F3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2F8DDFC-E5CA-4F36-B2BE-BCE49D4F6C9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0BB589AE-2F9C-4C83-8DC7-1205CB03752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AC9A2DE-3C9E-4CD0-8C7A-CC5F9F9942E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8C8714-2467-4715-934E-6787C84F7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22DE3-3D1A-4D53-B9A6-6C7463B8C992}" type="datetime1">
              <a:rPr lang="en-US" smtClean="0"/>
              <a:t>9/2/2025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6F13D6-03EC-4D31-8BB1-9FFDE3633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65D4DD-A2A4-4DF6-9527-E5F12FEB9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D202F3A-9FDE-4E11-B865-FBAEC415F88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619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33F5C3-CD4B-4472-B59A-49D460CB1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72236B-AB2C-4D6F-AE15-700992DA9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0F509-07BE-4446-8772-F44E09936B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5ECD8B30-1B71-45A1-8314-D59C86F581E1}" type="datetime1">
              <a:rPr lang="en-US" smtClean="0"/>
              <a:pPr/>
              <a:t>9/2/2025</a:t>
            </a:fld>
            <a:endParaRPr lang="en-US" b="1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B927E-3833-4F85-99B5-56B5F1E540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r>
              <a:rPr lang="en-US" dirty="0"/>
              <a:t>Sample Footer Text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8CB64-4E98-43DE-B543-7BE5B329DB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F3450C42-9A0B-4425-92C2-70FCF7C45734}" type="slidenum">
              <a:rPr lang="en-US" smtClean="0"/>
              <a:pPr/>
              <a:t>‹#›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40992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12" r:id="rId4"/>
    <p:sldLayoutId id="2147483713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admin@allesley.coventry.sch.u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56" name="Rectangle 1155">
            <a:extLst>
              <a:ext uri="{FF2B5EF4-FFF2-40B4-BE49-F238E27FC236}">
                <a16:creationId xmlns:a16="http://schemas.microsoft.com/office/drawing/2014/main" id="{3A397E3E-B90C-4D82-BAAA-36F7AC6A45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58" name="Rectangle 1157">
            <a:extLst>
              <a:ext uri="{FF2B5EF4-FFF2-40B4-BE49-F238E27FC236}">
                <a16:creationId xmlns:a16="http://schemas.microsoft.com/office/drawing/2014/main" id="{A19B25F6-D845-46F3-BA69-3D48CEF7EF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56624" y="901769"/>
            <a:ext cx="4970256" cy="3855397"/>
          </a:xfrm>
          <a:prstGeom prst="rect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0" name="Rectangle 1159">
            <a:extLst>
              <a:ext uri="{FF2B5EF4-FFF2-40B4-BE49-F238E27FC236}">
                <a16:creationId xmlns:a16="http://schemas.microsoft.com/office/drawing/2014/main" id="{5FAC0226-4651-4BF7-AA72-6DB611F80F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56624" y="901769"/>
            <a:ext cx="4970256" cy="3855397"/>
          </a:xfrm>
          <a:prstGeom prst="rect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2" name="Freeform: Shape 1161">
            <a:extLst>
              <a:ext uri="{FF2B5EF4-FFF2-40B4-BE49-F238E27FC236}">
                <a16:creationId xmlns:a16="http://schemas.microsoft.com/office/drawing/2014/main" id="{B8CCAA36-1E98-45B0-AAF9-D8807BA8EF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871489" cy="4096327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164" name="Freeform: Shape 1163">
            <a:extLst>
              <a:ext uri="{FF2B5EF4-FFF2-40B4-BE49-F238E27FC236}">
                <a16:creationId xmlns:a16="http://schemas.microsoft.com/office/drawing/2014/main" id="{783F456C-8972-439A-90A4-D7C52FA3A0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871489" cy="4096327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166" name="Freeform: Shape 1165">
            <a:extLst>
              <a:ext uri="{FF2B5EF4-FFF2-40B4-BE49-F238E27FC236}">
                <a16:creationId xmlns:a16="http://schemas.microsoft.com/office/drawing/2014/main" id="{0390AF2C-728C-4687-B7A2-3F9C788EC3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396898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168" name="Freeform: Shape 1167">
            <a:extLst>
              <a:ext uri="{FF2B5EF4-FFF2-40B4-BE49-F238E27FC236}">
                <a16:creationId xmlns:a16="http://schemas.microsoft.com/office/drawing/2014/main" id="{D1C510C0-DED1-4708-AA14-355E5AFF12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36633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 useBgFill="1">
        <p:nvSpPr>
          <p:cNvPr id="1170" name="Rectangle 1169">
            <a:extLst>
              <a:ext uri="{FF2B5EF4-FFF2-40B4-BE49-F238E27FC236}">
                <a16:creationId xmlns:a16="http://schemas.microsoft.com/office/drawing/2014/main" id="{558C4F41-C97D-4755-8F7C-8C0A8E182F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49229" y="798986"/>
            <a:ext cx="4970256" cy="3855397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282F3C-1F7C-E883-F45B-656C3330BF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0738" y="1331296"/>
            <a:ext cx="4184101" cy="2577893"/>
          </a:xfrm>
        </p:spPr>
        <p:txBody>
          <a:bodyPr>
            <a:normAutofit/>
          </a:bodyPr>
          <a:lstStyle/>
          <a:p>
            <a:r>
              <a:rPr lang="en-GB" sz="4200" b="1" dirty="0">
                <a:latin typeface="Sassoon Primary" panose="00000400000000000000" pitchFamily="2" charset="0"/>
              </a:rPr>
              <a:t>Welcome to</a:t>
            </a:r>
            <a:br>
              <a:rPr lang="en-GB" sz="4200" b="1" dirty="0">
                <a:latin typeface="Sassoon Primary" panose="00000400000000000000" pitchFamily="2" charset="0"/>
              </a:rPr>
            </a:br>
            <a:r>
              <a:rPr lang="en-GB" sz="4200" b="1" dirty="0">
                <a:latin typeface="Sassoon Primary" panose="00000400000000000000" pitchFamily="2" charset="0"/>
              </a:rPr>
              <a:t>Year Two</a:t>
            </a:r>
          </a:p>
        </p:txBody>
      </p:sp>
      <p:sp>
        <p:nvSpPr>
          <p:cNvPr id="1172" name="Oval 1171">
            <a:extLst>
              <a:ext uri="{FF2B5EF4-FFF2-40B4-BE49-F238E27FC236}">
                <a16:creationId xmlns:a16="http://schemas.microsoft.com/office/drawing/2014/main" id="{A232F408-BBCD-48EE-ABF6-95201EF72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66115" y="3453761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74" name="Oval 1173">
            <a:extLst>
              <a:ext uri="{FF2B5EF4-FFF2-40B4-BE49-F238E27FC236}">
                <a16:creationId xmlns:a16="http://schemas.microsoft.com/office/drawing/2014/main" id="{302D5D2F-11CF-47F1-B542-8ED3199DC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66115" y="3453761"/>
            <a:ext cx="319941" cy="319941"/>
          </a:xfrm>
          <a:prstGeom prst="ellipse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76" name="Freeform: Shape 1175">
            <a:extLst>
              <a:ext uri="{FF2B5EF4-FFF2-40B4-BE49-F238E27FC236}">
                <a16:creationId xmlns:a16="http://schemas.microsoft.com/office/drawing/2014/main" id="{79109165-7872-4D8A-A545-F48B3AF1D0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83019" y="4738591"/>
            <a:ext cx="2208981" cy="2119409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78" name="Freeform: Shape 1177">
            <a:extLst>
              <a:ext uri="{FF2B5EF4-FFF2-40B4-BE49-F238E27FC236}">
                <a16:creationId xmlns:a16="http://schemas.microsoft.com/office/drawing/2014/main" id="{5438E66D-E34C-48D4-9F9D-021EBD5689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83019" y="4738591"/>
            <a:ext cx="2208981" cy="2119409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3">
              <a:alpha val="2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1180" name="Graphic 185">
            <a:extLst>
              <a:ext uri="{FF2B5EF4-FFF2-40B4-BE49-F238E27FC236}">
                <a16:creationId xmlns:a16="http://schemas.microsoft.com/office/drawing/2014/main" id="{1BC9510C-172B-4086-A60F-7AF0FBF222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343487" y="5662437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1153" name="Freeform: Shape 1180">
              <a:extLst>
                <a:ext uri="{FF2B5EF4-FFF2-40B4-BE49-F238E27FC236}">
                  <a16:creationId xmlns:a16="http://schemas.microsoft.com/office/drawing/2014/main" id="{C688A7FC-74D4-4003-9F5C-8C0A3F661F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4" name="Freeform: Shape 1181">
              <a:extLst>
                <a:ext uri="{FF2B5EF4-FFF2-40B4-BE49-F238E27FC236}">
                  <a16:creationId xmlns:a16="http://schemas.microsoft.com/office/drawing/2014/main" id="{9443884A-0473-4494-95AC-A74292738D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5" name="Freeform: Shape 1182">
              <a:extLst>
                <a:ext uri="{FF2B5EF4-FFF2-40B4-BE49-F238E27FC236}">
                  <a16:creationId xmlns:a16="http://schemas.microsoft.com/office/drawing/2014/main" id="{EA5C72FE-7FB1-4DA7-8CF8-45CA6AFB52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7" name="Freeform: Shape 1183">
              <a:extLst>
                <a:ext uri="{FF2B5EF4-FFF2-40B4-BE49-F238E27FC236}">
                  <a16:creationId xmlns:a16="http://schemas.microsoft.com/office/drawing/2014/main" id="{48A05A27-4E41-41AB-BB9E-977863EF72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9" name="Freeform: Shape 1184">
              <a:extLst>
                <a:ext uri="{FF2B5EF4-FFF2-40B4-BE49-F238E27FC236}">
                  <a16:creationId xmlns:a16="http://schemas.microsoft.com/office/drawing/2014/main" id="{E412BF9D-EAB2-42D7-B657-42D5D101B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pic>
        <p:nvPicPr>
          <p:cNvPr id="1026" name="Picture 2" descr="logo">
            <a:extLst>
              <a:ext uri="{FF2B5EF4-FFF2-40B4-BE49-F238E27FC236}">
                <a16:creationId xmlns:a16="http://schemas.microsoft.com/office/drawing/2014/main" id="{D882A724-8621-B12B-6B64-CD881DC521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22616" y="3080825"/>
            <a:ext cx="2717470" cy="2717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87" name="Graphic 212">
            <a:extLst>
              <a:ext uri="{FF2B5EF4-FFF2-40B4-BE49-F238E27FC236}">
                <a16:creationId xmlns:a16="http://schemas.microsoft.com/office/drawing/2014/main" id="{FEFCF180-A212-449F-8D07-5EC94B281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32063" y="2262962"/>
            <a:ext cx="622472" cy="622472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1189" name="Graphic 212">
            <a:extLst>
              <a:ext uri="{FF2B5EF4-FFF2-40B4-BE49-F238E27FC236}">
                <a16:creationId xmlns:a16="http://schemas.microsoft.com/office/drawing/2014/main" id="{1400E1BC-11DC-49A0-856F-992F20EB43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32063" y="2262962"/>
            <a:ext cx="622472" cy="622472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033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BA18F-9B85-589A-C2C7-429A2BB39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23439"/>
          </a:xfrm>
        </p:spPr>
        <p:txBody>
          <a:bodyPr>
            <a:normAutofit/>
          </a:bodyPr>
          <a:lstStyle/>
          <a:p>
            <a:pPr algn="ctr"/>
            <a:r>
              <a:rPr lang="en-GB" sz="6600" b="1" dirty="0">
                <a:latin typeface="Sassoon Primary" panose="00000400000000000000" pitchFamily="2" charset="0"/>
              </a:rPr>
              <a:t>The Year Two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FA8F7-9D14-A009-CE36-7764A8C94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45113"/>
            <a:ext cx="10515600" cy="383185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GB" sz="6000" dirty="0">
                <a:latin typeface="Sassoon Primary" panose="00000400000000000000" pitchFamily="2" charset="0"/>
              </a:rPr>
              <a:t>Miss Gough, Mrs Bisset, </a:t>
            </a:r>
          </a:p>
          <a:p>
            <a:pPr marL="0" indent="0" algn="ctr">
              <a:buNone/>
            </a:pPr>
            <a:r>
              <a:rPr lang="en-GB" sz="6000" dirty="0">
                <a:latin typeface="Sassoon Primary" panose="00000400000000000000" pitchFamily="2" charset="0"/>
              </a:rPr>
              <a:t>Mr Kates and Miss Jones.</a:t>
            </a:r>
          </a:p>
        </p:txBody>
      </p:sp>
    </p:spTree>
    <p:extLst>
      <p:ext uri="{BB962C8B-B14F-4D97-AF65-F5344CB8AC3E}">
        <p14:creationId xmlns:p14="http://schemas.microsoft.com/office/powerpoint/2010/main" val="50645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19800-C70E-CEC2-F79C-4B802F760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Sassoon Primary" panose="00000400000000000000" pitchFamily="2" charset="0"/>
              </a:rPr>
              <a:t>What are we aiming for?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FE1989-AA6B-A38D-C702-37D38D708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4000" dirty="0">
                <a:latin typeface="Sassoon Primary" panose="00000400000000000000" pitchFamily="2" charset="0"/>
              </a:rPr>
              <a:t>Happy Children</a:t>
            </a:r>
          </a:p>
          <a:p>
            <a:r>
              <a:rPr lang="en-GB" sz="4000" dirty="0">
                <a:latin typeface="Sassoon Primary" panose="00000400000000000000" pitchFamily="2" charset="0"/>
              </a:rPr>
              <a:t>Hard working children who want to learn</a:t>
            </a:r>
          </a:p>
          <a:p>
            <a:r>
              <a:rPr lang="en-GB" sz="4000" dirty="0">
                <a:latin typeface="Sassoon Primary" panose="00000400000000000000" pitchFamily="2" charset="0"/>
              </a:rPr>
              <a:t>Children becoming more independent</a:t>
            </a:r>
          </a:p>
          <a:p>
            <a:r>
              <a:rPr lang="en-GB" sz="4000" dirty="0">
                <a:latin typeface="Sassoon Primary" panose="00000400000000000000" pitchFamily="2" charset="0"/>
              </a:rPr>
              <a:t>Perseverance - Overcoming setbacks </a:t>
            </a:r>
          </a:p>
          <a:p>
            <a:r>
              <a:rPr lang="en-GB" sz="4000" u="sng" dirty="0">
                <a:latin typeface="Sassoon Primary" panose="00000400000000000000" pitchFamily="2" charset="0"/>
              </a:rPr>
              <a:t>Progress – Every child is different</a:t>
            </a:r>
          </a:p>
          <a:p>
            <a:pPr marL="0" indent="0" algn="ctr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0703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0CDDD-5CC4-2320-3193-574681081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Sassoon Primary" panose="00000400000000000000" pitchFamily="2" charset="0"/>
              </a:rPr>
              <a:t>Maths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21EC1-5435-88A0-EA21-58A9A6436E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latin typeface="Sassoon Primary" panose="00000400000000000000" pitchFamily="2" charset="0"/>
              </a:rPr>
              <a:t>Number bonds to 20</a:t>
            </a:r>
          </a:p>
          <a:p>
            <a:r>
              <a:rPr lang="en-GB" dirty="0">
                <a:latin typeface="Sassoon Primary" panose="00000400000000000000" pitchFamily="2" charset="0"/>
              </a:rPr>
              <a:t>Calculating within 100 (</a:t>
            </a:r>
            <a:r>
              <a:rPr lang="en-GB" dirty="0">
                <a:latin typeface="Sassoon Primary"/>
              </a:rPr>
              <a:t>Add and subtract 2 digit numbers)</a:t>
            </a:r>
            <a:endParaRPr lang="en-GB" dirty="0">
              <a:latin typeface="Sassoon Primary" panose="00000400000000000000" pitchFamily="2" charset="0"/>
            </a:endParaRPr>
          </a:p>
          <a:p>
            <a:r>
              <a:rPr lang="en-GB" dirty="0">
                <a:latin typeface="Sassoon Primary" panose="00000400000000000000" pitchFamily="2" charset="0"/>
              </a:rPr>
              <a:t>Counting in 2s, 5s, 10s ….. 3s after that</a:t>
            </a:r>
          </a:p>
          <a:p>
            <a:r>
              <a:rPr lang="en-GB" dirty="0">
                <a:latin typeface="Sassoon Primary"/>
              </a:rPr>
              <a:t>Multiplication and Division facts for 2s, 5s, 10s and 3s (fact families)</a:t>
            </a:r>
          </a:p>
          <a:p>
            <a:r>
              <a:rPr lang="en-GB" dirty="0">
                <a:latin typeface="Sassoon Primary" panose="00000400000000000000" pitchFamily="2" charset="0"/>
              </a:rPr>
              <a:t>Fractions ½ ¼ and 1/3 (unit fractions)</a:t>
            </a:r>
          </a:p>
          <a:p>
            <a:r>
              <a:rPr lang="en-GB" dirty="0">
                <a:latin typeface="Sassoon Primary"/>
              </a:rPr>
              <a:t>Telling the time</a:t>
            </a:r>
            <a:endParaRPr lang="en-GB" dirty="0">
              <a:latin typeface="Sassoon Primary" panose="00000400000000000000" pitchFamily="2" charset="0"/>
            </a:endParaRPr>
          </a:p>
          <a:p>
            <a:r>
              <a:rPr lang="en-GB" dirty="0">
                <a:latin typeface="Sassoon Primary"/>
              </a:rPr>
              <a:t>Shape and measures</a:t>
            </a:r>
          </a:p>
        </p:txBody>
      </p:sp>
    </p:spTree>
    <p:extLst>
      <p:ext uri="{BB962C8B-B14F-4D97-AF65-F5344CB8AC3E}">
        <p14:creationId xmlns:p14="http://schemas.microsoft.com/office/powerpoint/2010/main" val="88536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B714-035D-7F9E-D173-4E9DD6599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Sassoon Primary" panose="00000400000000000000" pitchFamily="2" charset="0"/>
              </a:rPr>
              <a:t>English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6309E-2CC1-EEBD-F5DE-5E4CDDF268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9544"/>
            <a:ext cx="10515600" cy="4961255"/>
          </a:xfrm>
        </p:spPr>
        <p:txBody>
          <a:bodyPr>
            <a:normAutofit/>
          </a:bodyPr>
          <a:lstStyle/>
          <a:p>
            <a:r>
              <a:rPr lang="en-GB" dirty="0">
                <a:latin typeface="Sassoon Primary" panose="00000400000000000000" pitchFamily="2" charset="0"/>
              </a:rPr>
              <a:t>Once pupils are ready, they will begin to learn spelling patterns and rules - They will look at the apostrophes, homophones, and near-homophones and suffixes.</a:t>
            </a:r>
            <a:br>
              <a:rPr lang="en-GB" dirty="0">
                <a:latin typeface="Sassoon Primary" panose="00000400000000000000" pitchFamily="2" charset="0"/>
              </a:rPr>
            </a:br>
            <a:endParaRPr lang="en-GB" dirty="0">
              <a:latin typeface="Sassoon Primary" panose="00000400000000000000" pitchFamily="2" charset="0"/>
            </a:endParaRPr>
          </a:p>
          <a:p>
            <a:r>
              <a:rPr lang="en-GB" dirty="0">
                <a:latin typeface="Sassoon Primary" panose="00000400000000000000" pitchFamily="2" charset="0"/>
              </a:rPr>
              <a:t>Spellings ‘checks’ take place weekly (Friday) and follow a spelling Pattern. New spellings sent home in a Pink book.</a:t>
            </a:r>
          </a:p>
          <a:p>
            <a:pPr marL="0" indent="0">
              <a:buNone/>
            </a:pPr>
            <a:endParaRPr lang="en-GB" dirty="0">
              <a:latin typeface="Sassoon Primary" panose="00000400000000000000" pitchFamily="2" charset="0"/>
            </a:endParaRPr>
          </a:p>
          <a:p>
            <a:r>
              <a:rPr lang="en-GB" dirty="0">
                <a:latin typeface="Sassoon Primary" panose="00000400000000000000" pitchFamily="2" charset="0"/>
              </a:rPr>
              <a:t>Year 1 and 2 Common exception words, HFW will be checked termly.</a:t>
            </a:r>
          </a:p>
          <a:p>
            <a:endParaRPr lang="en-GB" dirty="0">
              <a:latin typeface="Sassoon Primary" panose="00000400000000000000" pitchFamily="2" charset="0"/>
            </a:endParaRPr>
          </a:p>
          <a:p>
            <a:r>
              <a:rPr lang="en-GB" dirty="0">
                <a:latin typeface="Sassoon Primary" panose="00000400000000000000" pitchFamily="2" charset="0"/>
              </a:rPr>
              <a:t>Children will learn to write for a range of purposes including stories, poetry and real events. </a:t>
            </a:r>
          </a:p>
        </p:txBody>
      </p:sp>
    </p:spTree>
    <p:extLst>
      <p:ext uri="{BB962C8B-B14F-4D97-AF65-F5344CB8AC3E}">
        <p14:creationId xmlns:p14="http://schemas.microsoft.com/office/powerpoint/2010/main" val="1183059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043C9-6040-AEBE-CF39-BAD4A3A6E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Sassoon Primary" panose="00000400000000000000" pitchFamily="2" charset="0"/>
              </a:rPr>
              <a:t>English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BBF7BE-6387-DFC4-1745-32298B967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Sassoon Primary" panose="00000400000000000000" pitchFamily="2" charset="0"/>
              </a:rPr>
              <a:t>Grammar is a hot topic in Year 2!  Children this age are expected to understand the following terms, to be able to spot them in their reading and apply them in their writing:</a:t>
            </a:r>
          </a:p>
          <a:p>
            <a:endParaRPr lang="en-GB" dirty="0">
              <a:latin typeface="Sassoon Primary" panose="00000400000000000000" pitchFamily="2" charset="0"/>
            </a:endParaRPr>
          </a:p>
          <a:p>
            <a:r>
              <a:rPr lang="en-GB" dirty="0">
                <a:latin typeface="Sassoon Primary" panose="00000400000000000000" pitchFamily="2" charset="0"/>
              </a:rPr>
              <a:t>Noun, adjective, adverb, suffix, conjunction, noun phrase, past tense, present tense, statement, question, exclamation, command, capital letter, full stop, question mark, exclamation mark, compound sentence, and expanded noun phrase.</a:t>
            </a:r>
          </a:p>
        </p:txBody>
      </p:sp>
    </p:spTree>
    <p:extLst>
      <p:ext uri="{BB962C8B-B14F-4D97-AF65-F5344CB8AC3E}">
        <p14:creationId xmlns:p14="http://schemas.microsoft.com/office/powerpoint/2010/main" val="3703409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E13E7-B365-8DE3-15F3-ACE664EF5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Sassoon Primary" panose="00000400000000000000" pitchFamily="2" charset="0"/>
              </a:rPr>
              <a:t>Year Two is NOT just English and Maths!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509EC-12E5-6B06-9D49-C3F7BA802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sz="3600" dirty="0">
                <a:latin typeface="Sassoon Primary" panose="00000400000000000000" pitchFamily="2" charset="0"/>
              </a:rPr>
              <a:t>Themes – ‘All about the UK’, ‘The Wider World’ and ‘The Coast’</a:t>
            </a:r>
          </a:p>
          <a:p>
            <a:r>
              <a:rPr lang="en-GB" sz="3600" dirty="0">
                <a:latin typeface="Sassoon Primary" panose="00000400000000000000" pitchFamily="2" charset="0"/>
              </a:rPr>
              <a:t>Science – Materials, Plants, Animals and their habitats</a:t>
            </a:r>
          </a:p>
          <a:p>
            <a:r>
              <a:rPr lang="en-GB" sz="3600" dirty="0">
                <a:latin typeface="Sassoon Primary"/>
              </a:rPr>
              <a:t>PSHE, RE, Computing, Art, Music, DT, PE, Games</a:t>
            </a:r>
          </a:p>
          <a:p>
            <a:r>
              <a:rPr lang="en-GB" sz="3600" dirty="0">
                <a:latin typeface="Sassoon Primary"/>
              </a:rPr>
              <a:t>PE Monday and Wednesday + </a:t>
            </a:r>
            <a:r>
              <a:rPr lang="en-GB" sz="3600">
                <a:latin typeface="Sassoon Primary"/>
              </a:rPr>
              <a:t>Yoga Tuesday</a:t>
            </a:r>
            <a:endParaRPr lang="en-GB" sz="3600" dirty="0">
              <a:latin typeface="Sassoon Primary"/>
            </a:endParaRPr>
          </a:p>
          <a:p>
            <a:r>
              <a:rPr lang="en-GB" sz="3600" dirty="0">
                <a:latin typeface="Sassoon Primary"/>
              </a:rPr>
              <a:t>End of year trip – Twycross Zoo</a:t>
            </a:r>
          </a:p>
          <a:p>
            <a:r>
              <a:rPr lang="en-GB" sz="3600" dirty="0">
                <a:latin typeface="Sassoon Primary"/>
              </a:rPr>
              <a:t>Allesley Festival (float)</a:t>
            </a:r>
          </a:p>
          <a:p>
            <a:endParaRPr lang="en-GB" sz="3600" dirty="0">
              <a:latin typeface="Sassoon Primary"/>
            </a:endParaRPr>
          </a:p>
        </p:txBody>
      </p:sp>
    </p:spTree>
    <p:extLst>
      <p:ext uri="{BB962C8B-B14F-4D97-AF65-F5344CB8AC3E}">
        <p14:creationId xmlns:p14="http://schemas.microsoft.com/office/powerpoint/2010/main" val="3873035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B1992-FF64-81B0-D326-24CF2E681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Sassoon Primary" panose="00000400000000000000" pitchFamily="2" charset="0"/>
              </a:rPr>
              <a:t>Reading – It’s so important!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97EE5E-6112-91DD-4616-913E68178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Sassoon Primary" panose="00000400000000000000" pitchFamily="2" charset="0"/>
              </a:rPr>
              <a:t>Books changed once a week.</a:t>
            </a:r>
          </a:p>
          <a:p>
            <a:endParaRPr lang="en-GB" sz="3600" dirty="0">
              <a:latin typeface="Sassoon Primary" panose="00000400000000000000" pitchFamily="2" charset="0"/>
            </a:endParaRPr>
          </a:p>
          <a:p>
            <a:r>
              <a:rPr lang="en-GB" sz="3600" dirty="0">
                <a:latin typeface="Sassoon Primary" panose="00000400000000000000" pitchFamily="2" charset="0"/>
              </a:rPr>
              <a:t>Home expectations at least 3 times a week. </a:t>
            </a:r>
          </a:p>
          <a:p>
            <a:endParaRPr lang="en-GB" sz="3600" dirty="0">
              <a:latin typeface="Sassoon Primary" panose="00000400000000000000" pitchFamily="2" charset="0"/>
            </a:endParaRPr>
          </a:p>
          <a:p>
            <a:r>
              <a:rPr lang="en-GB" sz="3600" dirty="0">
                <a:latin typeface="Sassoon Primary" panose="00000400000000000000" pitchFamily="2" charset="0"/>
              </a:rPr>
              <a:t>Please take every available opportunity to read.</a:t>
            </a:r>
          </a:p>
        </p:txBody>
      </p:sp>
    </p:spTree>
    <p:extLst>
      <p:ext uri="{BB962C8B-B14F-4D97-AF65-F5344CB8AC3E}">
        <p14:creationId xmlns:p14="http://schemas.microsoft.com/office/powerpoint/2010/main" val="3480251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482F3-74B5-59A1-1CA8-DEC8C758A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Sassoon Primary" panose="00000400000000000000" pitchFamily="2" charset="0"/>
              </a:rPr>
              <a:t>Practical things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2FF00-4861-DF9F-4904-B83836B231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en-GB" dirty="0">
                <a:latin typeface="Sassoon Primary" panose="00000400000000000000" pitchFamily="2" charset="0"/>
              </a:rPr>
              <a:t>Naming jumpers / Putting jumpers on</a:t>
            </a:r>
          </a:p>
          <a:p>
            <a:r>
              <a:rPr lang="en-GB" dirty="0">
                <a:latin typeface="Sassoon Primary" panose="00000400000000000000" pitchFamily="2" charset="0"/>
              </a:rPr>
              <a:t>Tying laces</a:t>
            </a:r>
          </a:p>
          <a:p>
            <a:r>
              <a:rPr lang="en-GB" dirty="0">
                <a:latin typeface="Sassoon Primary" panose="00000400000000000000" pitchFamily="2" charset="0"/>
              </a:rPr>
              <a:t>School lunches</a:t>
            </a:r>
          </a:p>
          <a:p>
            <a:r>
              <a:rPr lang="en-GB" dirty="0">
                <a:latin typeface="Sassoon Primary" panose="00000400000000000000" pitchFamily="2" charset="0"/>
              </a:rPr>
              <a:t>Water bottles</a:t>
            </a:r>
          </a:p>
          <a:p>
            <a:r>
              <a:rPr lang="en-GB" dirty="0">
                <a:latin typeface="Sassoon Primary" panose="00000400000000000000" pitchFamily="2" charset="0"/>
              </a:rPr>
              <a:t>Doors open 8:50 am for registers at 9am</a:t>
            </a:r>
          </a:p>
          <a:p>
            <a:endParaRPr lang="en-GB" dirty="0">
              <a:latin typeface="Sassoon Primary" panose="00000400000000000000" pitchFamily="2" charset="0"/>
            </a:endParaRPr>
          </a:p>
          <a:p>
            <a:pPr marL="0" indent="0">
              <a:buNone/>
            </a:pPr>
            <a:r>
              <a:rPr lang="en-GB" u="sng" dirty="0">
                <a:latin typeface="Sassoon Primary" panose="00000400000000000000" pitchFamily="2" charset="0"/>
              </a:rPr>
              <a:t>How to get in touch with us:   </a:t>
            </a:r>
          </a:p>
          <a:p>
            <a:r>
              <a:rPr lang="en-GB" dirty="0">
                <a:latin typeface="Sassoon Primary" panose="00000400000000000000" pitchFamily="2" charset="0"/>
              </a:rPr>
              <a:t>See us on the playground/ top of the stairs</a:t>
            </a:r>
          </a:p>
          <a:p>
            <a:r>
              <a:rPr lang="en-GB" dirty="0">
                <a:latin typeface="Sassoon Primary" panose="00000400000000000000" pitchFamily="2" charset="0"/>
                <a:hlinkClick r:id="rId2"/>
              </a:rPr>
              <a:t>admin@allesley.coventry.sch.uk</a:t>
            </a:r>
            <a:endParaRPr lang="en-GB" dirty="0">
              <a:latin typeface="Sassoon Primary" panose="00000400000000000000" pitchFamily="2" charset="0"/>
            </a:endParaRPr>
          </a:p>
          <a:p>
            <a:r>
              <a:rPr lang="en-GB" dirty="0">
                <a:latin typeface="Sassoon Primary" panose="00000400000000000000" pitchFamily="2" charset="0"/>
              </a:rPr>
              <a:t>Phone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02324"/>
      </p:ext>
    </p:extLst>
  </p:cSld>
  <p:clrMapOvr>
    <a:masterClrMapping/>
  </p:clrMapOvr>
</p:sld>
</file>

<file path=ppt/theme/theme1.xml><?xml version="1.0" encoding="utf-8"?>
<a:theme xmlns:a="http://schemas.openxmlformats.org/drawingml/2006/main" name="FunkyShapesDarkVTI">
  <a:themeElements>
    <a:clrScheme name="Custom 4">
      <a:dk1>
        <a:srgbClr val="FFFFFF"/>
      </a:dk1>
      <a:lt1>
        <a:srgbClr val="000000"/>
      </a:lt1>
      <a:dk2>
        <a:srgbClr val="F3FFF8"/>
      </a:dk2>
      <a:lt2>
        <a:srgbClr val="2D2D2D"/>
      </a:lt2>
      <a:accent1>
        <a:srgbClr val="FF80BD"/>
      </a:accent1>
      <a:accent2>
        <a:srgbClr val="1EB9D3"/>
      </a:accent2>
      <a:accent3>
        <a:srgbClr val="21C46B"/>
      </a:accent3>
      <a:accent4>
        <a:srgbClr val="EA9600"/>
      </a:accent4>
      <a:accent5>
        <a:srgbClr val="F43B56"/>
      </a:accent5>
      <a:accent6>
        <a:srgbClr val="4B56E8"/>
      </a:accent6>
      <a:hlink>
        <a:srgbClr val="8F61FF"/>
      </a:hlink>
      <a:folHlink>
        <a:srgbClr val="F900A0"/>
      </a:folHlink>
    </a:clrScheme>
    <a:fontScheme name="Source Sans Pro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unkyShapesDarkVTI" id="{84637DF0-7D2D-4F20-816C-4D6C45F3FAF2}" vid="{0EF594EE-C33F-480F-80E7-D4F74C1C30E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4841af8-baae-4937-92f7-856cae85ca04" xsi:nil="true"/>
    <lcf76f155ced4ddcb4097134ff3c332f xmlns="241480f8-b2c9-46d3-a9d8-5f4f133b26e4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E6C4AFDCD200408D362C7A9E9CD91A" ma:contentTypeVersion="16" ma:contentTypeDescription="Create a new document." ma:contentTypeScope="" ma:versionID="b5058d51bc2c35a0074f47a952e676e1">
  <xsd:schema xmlns:xsd="http://www.w3.org/2001/XMLSchema" xmlns:xs="http://www.w3.org/2001/XMLSchema" xmlns:p="http://schemas.microsoft.com/office/2006/metadata/properties" xmlns:ns2="241480f8-b2c9-46d3-a9d8-5f4f133b26e4" xmlns:ns3="e4841af8-baae-4937-92f7-856cae85ca04" targetNamespace="http://schemas.microsoft.com/office/2006/metadata/properties" ma:root="true" ma:fieldsID="e49533c49ac27b812f01b2b8396737f3" ns2:_="" ns3:_="">
    <xsd:import namespace="241480f8-b2c9-46d3-a9d8-5f4f133b26e4"/>
    <xsd:import namespace="e4841af8-baae-4937-92f7-856cae85ca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1480f8-b2c9-46d3-a9d8-5f4f133b26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181df577-797d-43ff-b203-c6ac9a03e5f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841af8-baae-4937-92f7-856cae85ca0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55895f09-2ff1-4691-aedf-045ac6873db9}" ma:internalName="TaxCatchAll" ma:showField="CatchAllData" ma:web="e4841af8-baae-4937-92f7-856cae85ca0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11D4061-FDEF-4615-B6D4-D6BDB846A8C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B15C62E-194A-4B47-BB47-73BE2D5076F9}">
  <ds:schemaRefs>
    <ds:schemaRef ds:uri="http://purl.org/dc/terms/"/>
    <ds:schemaRef ds:uri="http://schemas.microsoft.com/office/2006/documentManagement/types"/>
    <ds:schemaRef ds:uri="http://www.w3.org/XML/1998/namespace"/>
    <ds:schemaRef ds:uri="241480f8-b2c9-46d3-a9d8-5f4f133b26e4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e4841af8-baae-4937-92f7-856cae85ca04"/>
  </ds:schemaRefs>
</ds:datastoreItem>
</file>

<file path=customXml/itemProps3.xml><?xml version="1.0" encoding="utf-8"?>
<ds:datastoreItem xmlns:ds="http://schemas.openxmlformats.org/officeDocument/2006/customXml" ds:itemID="{B7D0EE32-96EC-42F3-B572-19C1E42634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41480f8-b2c9-46d3-a9d8-5f4f133b26e4"/>
    <ds:schemaRef ds:uri="e4841af8-baae-4937-92f7-856cae85ca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766</TotalTime>
  <Words>432</Words>
  <Application>Microsoft Office PowerPoint</Application>
  <PresentationFormat>Widescreen</PresentationFormat>
  <Paragraphs>54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Sassoon Primary</vt:lpstr>
      <vt:lpstr>Source Sans Pro</vt:lpstr>
      <vt:lpstr>Source Sans Pro SemiBold</vt:lpstr>
      <vt:lpstr>FunkyShapesDarkVTI</vt:lpstr>
      <vt:lpstr>Welcome to Year Two</vt:lpstr>
      <vt:lpstr>The Year Two Team</vt:lpstr>
      <vt:lpstr>What are we aiming for?</vt:lpstr>
      <vt:lpstr>Maths</vt:lpstr>
      <vt:lpstr>English</vt:lpstr>
      <vt:lpstr>English Continued</vt:lpstr>
      <vt:lpstr>Year Two is NOT just English and Maths!</vt:lpstr>
      <vt:lpstr>Reading – It’s so important!</vt:lpstr>
      <vt:lpstr>Practical things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Year Two</dc:title>
  <dc:creator>Mark Carpmail</dc:creator>
  <cp:lastModifiedBy>Matthew Kates</cp:lastModifiedBy>
  <cp:revision>48</cp:revision>
  <cp:lastPrinted>2025-09-02T15:30:10Z</cp:lastPrinted>
  <dcterms:created xsi:type="dcterms:W3CDTF">2022-06-22T12:23:49Z</dcterms:created>
  <dcterms:modified xsi:type="dcterms:W3CDTF">2025-09-02T15:39:59Z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0x01010016E6C4AFDCD200408D362C7A9E9CD91A</vt:lpwstr>
  </property>
  <property fmtid="{D5CDD505-2E9C-101B-9397-08002B2CF9AE}" pid="3" name="MediaServiceImageTags">
    <vt:lpwstr/>
  </property>
</Properties>
</file>