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8" r:id="rId4"/>
    <p:sldId id="266" r:id="rId5"/>
    <p:sldId id="259" r:id="rId6"/>
    <p:sldId id="279" r:id="rId7"/>
    <p:sldId id="258" r:id="rId8"/>
    <p:sldId id="263" r:id="rId9"/>
    <p:sldId id="262" r:id="rId10"/>
    <p:sldId id="261" r:id="rId11"/>
    <p:sldId id="260" r:id="rId12"/>
    <p:sldId id="277" r:id="rId13"/>
    <p:sldId id="276" r:id="rId14"/>
    <p:sldId id="275" r:id="rId15"/>
    <p:sldId id="280" r:id="rId16"/>
    <p:sldId id="278" r:id="rId17"/>
    <p:sldId id="271" r:id="rId18"/>
    <p:sldId id="270" r:id="rId19"/>
    <p:sldId id="257" r:id="rId20"/>
    <p:sldId id="274" r:id="rId21"/>
    <p:sldId id="273" r:id="rId22"/>
    <p:sldId id="272" r:id="rId23"/>
    <p:sldId id="267" r:id="rId24"/>
    <p:sldId id="265" r:id="rId25"/>
    <p:sldId id="26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94660"/>
  </p:normalViewPr>
  <p:slideViewPr>
    <p:cSldViewPr>
      <p:cViewPr>
        <p:scale>
          <a:sx n="100" d="100"/>
          <a:sy n="100" d="100"/>
        </p:scale>
        <p:origin x="720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357D822-39D1-432A-A41A-D114EB4E6D04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6324E13-B0AB-4285-A87B-B1F5B260E14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D822-39D1-432A-A41A-D114EB4E6D04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4E13-B0AB-4285-A87B-B1F5B260E1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F357D822-39D1-432A-A41A-D114EB4E6D04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6324E13-B0AB-4285-A87B-B1F5B260E1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D822-39D1-432A-A41A-D114EB4E6D04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4E13-B0AB-4285-A87B-B1F5B260E1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357D822-39D1-432A-A41A-D114EB4E6D04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96324E13-B0AB-4285-A87B-B1F5B260E14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D822-39D1-432A-A41A-D114EB4E6D04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4E13-B0AB-4285-A87B-B1F5B260E1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D822-39D1-432A-A41A-D114EB4E6D04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4E13-B0AB-4285-A87B-B1F5B260E1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D822-39D1-432A-A41A-D114EB4E6D04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4E13-B0AB-4285-A87B-B1F5B260E1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357D822-39D1-432A-A41A-D114EB4E6D04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4E13-B0AB-4285-A87B-B1F5B260E1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D822-39D1-432A-A41A-D114EB4E6D04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4E13-B0AB-4285-A87B-B1F5B260E1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D822-39D1-432A-A41A-D114EB4E6D04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4E13-B0AB-4285-A87B-B1F5B260E14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357D822-39D1-432A-A41A-D114EB4E6D04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6324E13-B0AB-4285-A87B-B1F5B260E14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4.wma"/><Relationship Id="rId1" Type="http://schemas.microsoft.com/office/2007/relationships/media" Target="../media/media24.wma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832" y="548680"/>
            <a:ext cx="5616624" cy="908672"/>
          </a:xfrm>
        </p:spPr>
        <p:txBody>
          <a:bodyPr/>
          <a:lstStyle/>
          <a:p>
            <a:pPr algn="ctr"/>
            <a:r>
              <a:rPr lang="en-GB" dirty="0"/>
              <a:t>Floppy’s phonics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72" y="1628800"/>
            <a:ext cx="5114778" cy="1101248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Stage 1 sounds</a:t>
            </a:r>
          </a:p>
        </p:txBody>
      </p:sp>
      <p:sp>
        <p:nvSpPr>
          <p:cNvPr id="23554" name="AutoShape 2" descr="Floppy's Phonics Training [ Pre-Recorded Webinar ] - 12 month access -  Floppy's PhonicsFloppy's Phon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56" name="AutoShape 4" descr="Floppy's Phonics Training [ Pre-Recorded Webinar ] - 12 month access -  Floppy's PhonicsFloppy's Phon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492896"/>
            <a:ext cx="33909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1958993" cy="185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332863" y="1570029"/>
            <a:ext cx="5542169" cy="378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2F04BB-CE5F-432D-A5CB-A21987005A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99148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387600" y="1644848"/>
            <a:ext cx="5461422" cy="370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3511" y="284516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764704"/>
            <a:ext cx="36004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23928" y="299695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692696"/>
            <a:ext cx="3744416" cy="561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99148" y="299695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5" y="764704"/>
            <a:ext cx="367240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99148" y="278092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764704"/>
            <a:ext cx="367240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99148" y="284516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377486" y="1654961"/>
            <a:ext cx="5452925" cy="36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99148" y="256490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358950" y="1601491"/>
            <a:ext cx="548999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35896" y="299695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368956" y="1663492"/>
            <a:ext cx="546998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99148" y="316020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403650" y="1628799"/>
            <a:ext cx="54006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99148" y="328498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764704"/>
            <a:ext cx="367240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99148" y="28637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428222" y="1581365"/>
            <a:ext cx="5400602" cy="376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07904" y="345853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392444" y="1617596"/>
            <a:ext cx="5400600" cy="369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63888" y="34373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05236" y="296651"/>
            <a:ext cx="4680520" cy="640871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342861" y="1617579"/>
            <a:ext cx="5472608" cy="376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99270A-62E5-4EB1-8A84-F33DDB8BAB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35896" y="263691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419952" y="1612497"/>
            <a:ext cx="544000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F32EBE6-9B25-4EE5-BB27-FE9C89F05B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07904" y="328498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403649" y="1628799"/>
            <a:ext cx="5400600" cy="36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99148" y="27089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295451" y="1592982"/>
            <a:ext cx="5544616" cy="374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62959" y="256490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764704"/>
            <a:ext cx="3717509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DDA096-833A-4722-A06B-6346258422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99148" y="289674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692696"/>
            <a:ext cx="3698432" cy="553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95936" y="285163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692696"/>
            <a:ext cx="3744416" cy="549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35896" y="316020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764704"/>
            <a:ext cx="366963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23928" y="316020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721091"/>
            <a:ext cx="3672408" cy="54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2CA795B-5110-49C6-94F7-1568AA3AD6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99148" y="263691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394996" y="1637452"/>
            <a:ext cx="541790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03848" y="249289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260648"/>
            <a:ext cx="4680520" cy="640871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378830" y="1581610"/>
            <a:ext cx="5527187" cy="374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07904" y="315148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517</TotalTime>
  <Words>5</Words>
  <Application>Microsoft Office PowerPoint</Application>
  <PresentationFormat>On-screen Show (4:3)</PresentationFormat>
  <Paragraphs>2</Paragraphs>
  <Slides>25</Slides>
  <Notes>0</Notes>
  <HiddenSlides>0</HiddenSlides>
  <MMClips>24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Wingdings</vt:lpstr>
      <vt:lpstr>Wingdings 2</vt:lpstr>
      <vt:lpstr>Opulent</vt:lpstr>
      <vt:lpstr>Floppy’s phonics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Floppy’s phonics</dc:title>
  <dc:creator>Owner</dc:creator>
  <cp:lastModifiedBy>Biba Geen</cp:lastModifiedBy>
  <cp:revision>20</cp:revision>
  <dcterms:created xsi:type="dcterms:W3CDTF">2020-11-23T18:19:06Z</dcterms:created>
  <dcterms:modified xsi:type="dcterms:W3CDTF">2020-11-25T17:43:23Z</dcterms:modified>
</cp:coreProperties>
</file>