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>
      <p:cViewPr varScale="1">
        <p:scale>
          <a:sx n="70" d="100"/>
          <a:sy n="70" d="100"/>
        </p:scale>
        <p:origin x="138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D822-39D1-432A-A41A-D114EB4E6D04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4E13-B0AB-4285-A87B-B1F5B260E1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86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D822-39D1-432A-A41A-D114EB4E6D04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4E13-B0AB-4285-A87B-B1F5B260E1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1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D822-39D1-432A-A41A-D114EB4E6D04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4E13-B0AB-4285-A87B-B1F5B260E14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7293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D822-39D1-432A-A41A-D114EB4E6D04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4E13-B0AB-4285-A87B-B1F5B260E1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362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D822-39D1-432A-A41A-D114EB4E6D04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4E13-B0AB-4285-A87B-B1F5B260E14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7150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D822-39D1-432A-A41A-D114EB4E6D04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4E13-B0AB-4285-A87B-B1F5B260E1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028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D822-39D1-432A-A41A-D114EB4E6D04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4E13-B0AB-4285-A87B-B1F5B260E1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355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D822-39D1-432A-A41A-D114EB4E6D04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4E13-B0AB-4285-A87B-B1F5B260E1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12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D822-39D1-432A-A41A-D114EB4E6D04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4E13-B0AB-4285-A87B-B1F5B260E1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27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D822-39D1-432A-A41A-D114EB4E6D04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4E13-B0AB-4285-A87B-B1F5B260E1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75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D822-39D1-432A-A41A-D114EB4E6D04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4E13-B0AB-4285-A87B-B1F5B260E1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25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D822-39D1-432A-A41A-D114EB4E6D04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4E13-B0AB-4285-A87B-B1F5B260E1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13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D822-39D1-432A-A41A-D114EB4E6D04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4E13-B0AB-4285-A87B-B1F5B260E1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47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D822-39D1-432A-A41A-D114EB4E6D04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4E13-B0AB-4285-A87B-B1F5B260E1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59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D822-39D1-432A-A41A-D114EB4E6D04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4E13-B0AB-4285-A87B-B1F5B260E1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846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D822-39D1-432A-A41A-D114EB4E6D04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4E13-B0AB-4285-A87B-B1F5B260E1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4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7D822-39D1-432A-A41A-D114EB4E6D04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6324E13-B0AB-4285-A87B-B1F5B260E1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09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832" y="548680"/>
            <a:ext cx="5616624" cy="908672"/>
          </a:xfrm>
        </p:spPr>
        <p:txBody>
          <a:bodyPr/>
          <a:lstStyle/>
          <a:p>
            <a:pPr algn="ctr"/>
            <a:r>
              <a:rPr lang="en-GB" dirty="0"/>
              <a:t>Floppy’s phonics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72" y="1628800"/>
            <a:ext cx="5114778" cy="1101248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Stage </a:t>
            </a:r>
            <a:r>
              <a:rPr lang="en-GB" sz="2800" dirty="0" smtClean="0"/>
              <a:t>2 </a:t>
            </a:r>
            <a:r>
              <a:rPr lang="en-GB" sz="2800" dirty="0"/>
              <a:t>sounds</a:t>
            </a:r>
          </a:p>
        </p:txBody>
      </p:sp>
      <p:sp>
        <p:nvSpPr>
          <p:cNvPr id="23554" name="AutoShape 2" descr="Floppy's Phonics Training [ Pre-Recorded Webinar ] - 12 month access -  Floppy's PhonicsFloppy's Phon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56" name="AutoShape 4" descr="Floppy's Phonics Training [ Pre-Recorded Webinar ] - 12 month access -  Floppy's PhonicsFloppy's Phon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492896"/>
            <a:ext cx="33909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1958993" cy="185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rgbClr val="3366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020" y="729165"/>
            <a:ext cx="3389856" cy="5471678"/>
          </a:xfrm>
          <a:prstGeom prst="rect">
            <a:avLst/>
          </a:prstGeom>
        </p:spPr>
      </p:pic>
      <p:pic>
        <p:nvPicPr>
          <p:cNvPr id="5" name="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89540" y="40050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7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rgbClr val="3366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158" y="746882"/>
            <a:ext cx="3685579" cy="5436244"/>
          </a:xfrm>
          <a:prstGeom prst="rect">
            <a:avLst/>
          </a:prstGeom>
        </p:spPr>
      </p:pic>
      <p:pic>
        <p:nvPicPr>
          <p:cNvPr id="5" name="s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1678" y="39330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rgbClr val="3366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986" y="808791"/>
            <a:ext cx="3479923" cy="5312425"/>
          </a:xfrm>
          <a:prstGeom prst="rect">
            <a:avLst/>
          </a:prstGeom>
        </p:spPr>
      </p:pic>
      <p:pic>
        <p:nvPicPr>
          <p:cNvPr id="6" name="Pictur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9706" y="37890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0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rgbClr val="3366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317" y="693176"/>
            <a:ext cx="3513261" cy="5543655"/>
          </a:xfrm>
          <a:prstGeom prst="rect">
            <a:avLst/>
          </a:prstGeom>
        </p:spPr>
      </p:pic>
      <p:pic>
        <p:nvPicPr>
          <p:cNvPr id="5" name="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27837" y="39330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6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rgbClr val="3366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879" y="655121"/>
            <a:ext cx="3570138" cy="5619765"/>
          </a:xfrm>
          <a:prstGeom prst="rect">
            <a:avLst/>
          </a:prstGeom>
        </p:spPr>
      </p:pic>
      <p:pic>
        <p:nvPicPr>
          <p:cNvPr id="5" name="Pictur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4248" y="39330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8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rgbClr val="3366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077" y="728700"/>
            <a:ext cx="3451741" cy="5472608"/>
          </a:xfrm>
          <a:prstGeom prst="rect">
            <a:avLst/>
          </a:prstGeom>
        </p:spPr>
      </p:pic>
      <p:pic>
        <p:nvPicPr>
          <p:cNvPr id="7" name="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58597" y="38610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4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rgbClr val="3366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646" y="728700"/>
            <a:ext cx="3604604" cy="5472608"/>
          </a:xfrm>
          <a:prstGeom prst="rect">
            <a:avLst/>
          </a:prstGeom>
        </p:spPr>
      </p:pic>
      <p:pic>
        <p:nvPicPr>
          <p:cNvPr id="5" name="w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2166" y="40050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7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rgbClr val="3366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979" y="784399"/>
            <a:ext cx="3493938" cy="5361210"/>
          </a:xfrm>
          <a:prstGeom prst="rect">
            <a:avLst/>
          </a:prstGeom>
        </p:spPr>
      </p:pic>
      <p:pic>
        <p:nvPicPr>
          <p:cNvPr id="5" name="ck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37499" y="40050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8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rgbClr val="3366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509" y="747024"/>
            <a:ext cx="3550877" cy="5435959"/>
          </a:xfrm>
          <a:prstGeom prst="rect">
            <a:avLst/>
          </a:prstGeom>
        </p:spPr>
      </p:pic>
      <p:pic>
        <p:nvPicPr>
          <p:cNvPr id="5" name="t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09029" y="40770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9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rgbClr val="3366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6191" y="692696"/>
            <a:ext cx="3595513" cy="5544616"/>
          </a:xfrm>
          <a:prstGeom prst="rect">
            <a:avLst/>
          </a:prstGeom>
        </p:spPr>
      </p:pic>
      <p:pic>
        <p:nvPicPr>
          <p:cNvPr id="6" name="n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6711" y="40050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2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rgbClr val="3366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63" y="726094"/>
            <a:ext cx="3593169" cy="5477820"/>
          </a:xfrm>
          <a:prstGeom prst="rect">
            <a:avLst/>
          </a:prstGeom>
        </p:spPr>
      </p:pic>
      <p:pic>
        <p:nvPicPr>
          <p:cNvPr id="6" name="Pictur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83083" y="348726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rgbClr val="3366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724660"/>
            <a:ext cx="3528391" cy="5480687"/>
          </a:xfrm>
          <a:prstGeom prst="rect">
            <a:avLst/>
          </a:prstGeom>
        </p:spPr>
      </p:pic>
      <p:pic>
        <p:nvPicPr>
          <p:cNvPr id="7" name="Pictur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15472" y="37170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3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rgbClr val="3366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532" y="720973"/>
            <a:ext cx="3602831" cy="5488061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78252" y="37170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rgbClr val="3366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823" y="700162"/>
            <a:ext cx="3724250" cy="5529683"/>
          </a:xfrm>
          <a:prstGeom prst="rect">
            <a:avLst/>
          </a:prstGeom>
        </p:spPr>
      </p:pic>
      <p:pic>
        <p:nvPicPr>
          <p:cNvPr id="5" name="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22343" y="41490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8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rgbClr val="3366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1124" y="695685"/>
            <a:ext cx="3565648" cy="5538638"/>
          </a:xfrm>
          <a:prstGeom prst="rect">
            <a:avLst/>
          </a:prstGeom>
        </p:spPr>
      </p:pic>
      <p:pic>
        <p:nvPicPr>
          <p:cNvPr id="6" name="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76256" y="40770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1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rgbClr val="3366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497" y="658193"/>
            <a:ext cx="3502902" cy="561362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76256" y="39330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7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rgbClr val="3366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173" y="710878"/>
            <a:ext cx="3601549" cy="5508252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4248" y="40770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9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rgbClr val="3366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756" y="762967"/>
            <a:ext cx="3456384" cy="5404073"/>
          </a:xfrm>
          <a:prstGeom prst="rect">
            <a:avLst/>
          </a:prstGeom>
        </p:spPr>
      </p:pic>
      <p:pic>
        <p:nvPicPr>
          <p:cNvPr id="6" name="q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56276" y="42210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0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604</TotalTime>
  <Words>5</Words>
  <Application>Microsoft Office PowerPoint</Application>
  <PresentationFormat>On-screen Show (4:3)</PresentationFormat>
  <Paragraphs>2</Paragraphs>
  <Slides>19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Facet</vt:lpstr>
      <vt:lpstr>Floppy’s 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Floppy’s phonics</dc:title>
  <dc:creator>Owner</dc:creator>
  <cp:lastModifiedBy>biba geen</cp:lastModifiedBy>
  <cp:revision>30</cp:revision>
  <dcterms:created xsi:type="dcterms:W3CDTF">2020-11-23T18:19:06Z</dcterms:created>
  <dcterms:modified xsi:type="dcterms:W3CDTF">2021-02-26T19:08:27Z</dcterms:modified>
</cp:coreProperties>
</file>