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1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4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55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9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530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825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23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6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0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1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8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9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9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8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603D-FF93-436A-85B5-9B8B8D54E89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72624B-7DD4-408D-8C38-C83072433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21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847" y="870209"/>
            <a:ext cx="5269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</a:rPr>
              <a:t>Floppy’s phonics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958993" cy="18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285" y="2593031"/>
            <a:ext cx="33909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84393" y="2069811"/>
            <a:ext cx="2542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Stage 4 sounds</a:t>
            </a:r>
          </a:p>
        </p:txBody>
      </p:sp>
    </p:spTree>
    <p:extLst>
      <p:ext uri="{BB962C8B-B14F-4D97-AF65-F5344CB8AC3E}">
        <p14:creationId xmlns:p14="http://schemas.microsoft.com/office/powerpoint/2010/main" val="341594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987C7A-79ED-43AF-8F81-1F4C704C6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7167" y="843757"/>
            <a:ext cx="609600" cy="609600"/>
          </a:xfrm>
          <a:prstGeom prst="rect">
            <a:avLst/>
          </a:prstGeom>
        </p:spPr>
      </p:pic>
      <p:pic>
        <p:nvPicPr>
          <p:cNvPr id="9218" name="Picture 2" descr="Image.jpeg">
            <a:extLst>
              <a:ext uri="{FF2B5EF4-FFF2-40B4-BE49-F238E27FC236}">
                <a16:creationId xmlns:a16="http://schemas.microsoft.com/office/drawing/2014/main" id="{6B64A344-62C5-4886-A58A-B036EEA515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23" y="365125"/>
            <a:ext cx="4439798" cy="562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CCF065-CD77-466F-A43E-C0A5EDD3E1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4795" y="780410"/>
            <a:ext cx="609600" cy="609600"/>
          </a:xfrm>
          <a:prstGeom prst="rect">
            <a:avLst/>
          </a:prstGeom>
        </p:spPr>
      </p:pic>
      <p:pic>
        <p:nvPicPr>
          <p:cNvPr id="1026" name="Picture 2" descr="Image.jpeg">
            <a:extLst>
              <a:ext uri="{FF2B5EF4-FFF2-40B4-BE49-F238E27FC236}">
                <a16:creationId xmlns:a16="http://schemas.microsoft.com/office/drawing/2014/main" id="{5E4A32E9-D20E-4A11-95BA-AF0316B6F1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84" y="374269"/>
            <a:ext cx="4460296" cy="57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56C30B-BA70-4CE6-B8E9-31838CE2A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957" y="705825"/>
            <a:ext cx="609600" cy="609600"/>
          </a:xfrm>
          <a:prstGeom prst="rect">
            <a:avLst/>
          </a:prstGeom>
        </p:spPr>
      </p:pic>
      <p:pic>
        <p:nvPicPr>
          <p:cNvPr id="7" name="Picture 2" descr="Image.jpeg">
            <a:extLst>
              <a:ext uri="{FF2B5EF4-FFF2-40B4-BE49-F238E27FC236}">
                <a16:creationId xmlns:a16="http://schemas.microsoft.com/office/drawing/2014/main" id="{F4741278-A2B0-4436-A20F-8CC635B4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46" y="495759"/>
            <a:ext cx="3853487" cy="54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1FBF19-161E-4030-84DD-65B1D4EA97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082" y="672774"/>
            <a:ext cx="609600" cy="609600"/>
          </a:xfrm>
          <a:prstGeom prst="rect">
            <a:avLst/>
          </a:prstGeom>
        </p:spPr>
      </p:pic>
      <p:pic>
        <p:nvPicPr>
          <p:cNvPr id="6" name="Picture 2" descr="Image.jpeg">
            <a:extLst>
              <a:ext uri="{FF2B5EF4-FFF2-40B4-BE49-F238E27FC236}">
                <a16:creationId xmlns:a16="http://schemas.microsoft.com/office/drawing/2014/main" id="{6CECABF7-2049-4EF6-B28C-5FD5BAF8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08" y="672774"/>
            <a:ext cx="3545896" cy="51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13E458-380E-4481-B688-3717DABF3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6149" y="1081088"/>
            <a:ext cx="609600" cy="609600"/>
          </a:xfrm>
          <a:prstGeom prst="rect">
            <a:avLst/>
          </a:prstGeom>
        </p:spPr>
      </p:pic>
      <p:pic>
        <p:nvPicPr>
          <p:cNvPr id="6" name="Picture 2" descr="Image.jpeg">
            <a:extLst>
              <a:ext uri="{FF2B5EF4-FFF2-40B4-BE49-F238E27FC236}">
                <a16:creationId xmlns:a16="http://schemas.microsoft.com/office/drawing/2014/main" id="{BDD7A416-313D-4A7F-8AE7-3500DED8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78" y="544068"/>
            <a:ext cx="5143500" cy="57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BE06E5-B80B-4E73-9202-4503826136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132" y="931843"/>
            <a:ext cx="609600" cy="609600"/>
          </a:xfrm>
          <a:prstGeom prst="rect">
            <a:avLst/>
          </a:prstGeom>
        </p:spPr>
      </p:pic>
      <p:pic>
        <p:nvPicPr>
          <p:cNvPr id="5" name="Picture 2" descr="Image.jpeg">
            <a:extLst>
              <a:ext uri="{FF2B5EF4-FFF2-40B4-BE49-F238E27FC236}">
                <a16:creationId xmlns:a16="http://schemas.microsoft.com/office/drawing/2014/main" id="{03F71019-A1D5-47C3-B3C8-07AC2D0E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65921"/>
            <a:ext cx="5143500" cy="57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941DAA-0981-4593-8BE6-8D7AD4137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771526"/>
            <a:ext cx="609600" cy="609600"/>
          </a:xfrm>
          <a:prstGeom prst="rect">
            <a:avLst/>
          </a:prstGeom>
        </p:spPr>
      </p:pic>
      <p:pic>
        <p:nvPicPr>
          <p:cNvPr id="12292" name="Picture 4" descr="Image.jpeg">
            <a:extLst>
              <a:ext uri="{FF2B5EF4-FFF2-40B4-BE49-F238E27FC236}">
                <a16:creationId xmlns:a16="http://schemas.microsoft.com/office/drawing/2014/main" id="{A6744F4C-7198-445F-A51F-5FD4BE81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74" y="374904"/>
            <a:ext cx="5143500" cy="58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359A0F-3403-4D3C-BCC5-8AE867F300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2588" y="670194"/>
            <a:ext cx="609600" cy="609600"/>
          </a:xfrm>
          <a:prstGeom prst="rect">
            <a:avLst/>
          </a:prstGeom>
        </p:spPr>
      </p:pic>
      <p:pic>
        <p:nvPicPr>
          <p:cNvPr id="1026" name="Picture 2" descr="Image.jpeg">
            <a:extLst>
              <a:ext uri="{FF2B5EF4-FFF2-40B4-BE49-F238E27FC236}">
                <a16:creationId xmlns:a16="http://schemas.microsoft.com/office/drawing/2014/main" id="{722F7645-42BF-4BCF-8619-F3B34B0A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18" y="314458"/>
            <a:ext cx="5143500" cy="60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53DD46-E60B-4407-A9AC-04E61B759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6655" y="990600"/>
            <a:ext cx="609600" cy="609600"/>
          </a:xfrm>
          <a:prstGeom prst="rect">
            <a:avLst/>
          </a:prstGeom>
        </p:spPr>
      </p:pic>
      <p:pic>
        <p:nvPicPr>
          <p:cNvPr id="2050" name="Picture 2" descr="Image.jpeg">
            <a:extLst>
              <a:ext uri="{FF2B5EF4-FFF2-40B4-BE49-F238E27FC236}">
                <a16:creationId xmlns:a16="http://schemas.microsoft.com/office/drawing/2014/main" id="{15B5ED5D-C107-4C81-A19F-74A5B0D8F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38" y="269913"/>
            <a:ext cx="5143500" cy="631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EBD42F-8141-46DB-9041-986871450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725488"/>
            <a:ext cx="609600" cy="609600"/>
          </a:xfrm>
          <a:prstGeom prst="rect">
            <a:avLst/>
          </a:prstGeom>
        </p:spPr>
      </p:pic>
      <p:pic>
        <p:nvPicPr>
          <p:cNvPr id="3074" name="Picture 2" descr="Image.jpeg">
            <a:extLst>
              <a:ext uri="{FF2B5EF4-FFF2-40B4-BE49-F238E27FC236}">
                <a16:creationId xmlns:a16="http://schemas.microsoft.com/office/drawing/2014/main" id="{78EE1018-604C-4A95-AD76-6E7530BC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14" y="324997"/>
            <a:ext cx="5143500" cy="62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07CC36-8408-4C84-B47A-F2EA0E91C8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3942" y="1150996"/>
            <a:ext cx="609600" cy="609600"/>
          </a:xfrm>
          <a:prstGeom prst="rect">
            <a:avLst/>
          </a:prstGeom>
        </p:spPr>
      </p:pic>
      <p:pic>
        <p:nvPicPr>
          <p:cNvPr id="4098" name="Picture 2" descr="Image.jpeg">
            <a:extLst>
              <a:ext uri="{FF2B5EF4-FFF2-40B4-BE49-F238E27FC236}">
                <a16:creationId xmlns:a16="http://schemas.microsoft.com/office/drawing/2014/main" id="{E9BC0CB6-369A-46B8-957B-DCA2D819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13981"/>
            <a:ext cx="5143500" cy="60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05267A-CE05-4C9D-991F-2C8E0D68D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9368" y="723106"/>
            <a:ext cx="609600" cy="609600"/>
          </a:xfrm>
          <a:prstGeom prst="rect">
            <a:avLst/>
          </a:prstGeom>
        </p:spPr>
      </p:pic>
      <p:pic>
        <p:nvPicPr>
          <p:cNvPr id="5122" name="Picture 2" descr="Image.jpeg">
            <a:extLst>
              <a:ext uri="{FF2B5EF4-FFF2-40B4-BE49-F238E27FC236}">
                <a16:creationId xmlns:a16="http://schemas.microsoft.com/office/drawing/2014/main" id="{717805B6-1E2E-4E1F-A31C-AE0DF1756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76" y="528810"/>
            <a:ext cx="4924538" cy="56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ADC0C1-48BB-4D4A-A1C5-B9308B0C1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846512"/>
            <a:ext cx="609600" cy="609600"/>
          </a:xfrm>
          <a:prstGeom prst="rect">
            <a:avLst/>
          </a:prstGeom>
        </p:spPr>
      </p:pic>
      <p:pic>
        <p:nvPicPr>
          <p:cNvPr id="6146" name="Picture 2" descr="Image.jpeg">
            <a:extLst>
              <a:ext uri="{FF2B5EF4-FFF2-40B4-BE49-F238E27FC236}">
                <a16:creationId xmlns:a16="http://schemas.microsoft.com/office/drawing/2014/main" id="{0069BF29-FE45-4D52-8E12-17AD4BECA3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12" y="691308"/>
            <a:ext cx="4340646" cy="547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C88C8A-2E25-44D7-88C8-32E75C92D8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6993" y="1295400"/>
            <a:ext cx="609600" cy="609600"/>
          </a:xfrm>
          <a:prstGeom prst="rect">
            <a:avLst/>
          </a:prstGeom>
        </p:spPr>
      </p:pic>
      <p:pic>
        <p:nvPicPr>
          <p:cNvPr id="7170" name="Picture 2" descr="Image.jpeg">
            <a:extLst>
              <a:ext uri="{FF2B5EF4-FFF2-40B4-BE49-F238E27FC236}">
                <a16:creationId xmlns:a16="http://schemas.microsoft.com/office/drawing/2014/main" id="{E96FC6C2-9A3A-48F0-A391-8F269AAD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88" y="258896"/>
            <a:ext cx="5143500" cy="634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DB9246-7D40-4E3D-943F-525512B15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8862" y="725488"/>
            <a:ext cx="609600" cy="609600"/>
          </a:xfrm>
          <a:prstGeom prst="rect">
            <a:avLst/>
          </a:prstGeom>
        </p:spPr>
      </p:pic>
      <p:pic>
        <p:nvPicPr>
          <p:cNvPr id="8194" name="Picture 2" descr="Image.jpeg">
            <a:extLst>
              <a:ext uri="{FF2B5EF4-FFF2-40B4-BE49-F238E27FC236}">
                <a16:creationId xmlns:a16="http://schemas.microsoft.com/office/drawing/2014/main" id="{F58A2562-DF5F-40F8-B3D0-680339D2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42" y="362744"/>
            <a:ext cx="5143500" cy="61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5</Words>
  <Application>Microsoft Office PowerPoint</Application>
  <PresentationFormat>Widescreen</PresentationFormat>
  <Paragraphs>2</Paragraphs>
  <Slides>16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Simms</dc:creator>
  <cp:lastModifiedBy>Debbie Briggs</cp:lastModifiedBy>
  <cp:revision>15</cp:revision>
  <dcterms:created xsi:type="dcterms:W3CDTF">2021-01-14T11:32:00Z</dcterms:created>
  <dcterms:modified xsi:type="dcterms:W3CDTF">2022-04-07T14:21:42Z</dcterms:modified>
</cp:coreProperties>
</file>