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3" autoAdjust="0"/>
    <p:restoredTop sz="94660"/>
  </p:normalViewPr>
  <p:slideViewPr>
    <p:cSldViewPr snapToGrid="0">
      <p:cViewPr varScale="1">
        <p:scale>
          <a:sx n="86" d="100"/>
          <a:sy n="86" d="100"/>
        </p:scale>
        <p:origin x="83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FA3E-FC4E-44A3-83DE-5F21D9FE9320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8E77-57A7-462E-826E-1510433D8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45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FA3E-FC4E-44A3-83DE-5F21D9FE9320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8E77-57A7-462E-826E-1510433D8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1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FA3E-FC4E-44A3-83DE-5F21D9FE9320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8E77-57A7-462E-826E-1510433D85D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9823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FA3E-FC4E-44A3-83DE-5F21D9FE9320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8E77-57A7-462E-826E-1510433D8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723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FA3E-FC4E-44A3-83DE-5F21D9FE9320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8E77-57A7-462E-826E-1510433D85D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0947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FA3E-FC4E-44A3-83DE-5F21D9FE9320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8E77-57A7-462E-826E-1510433D8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145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FA3E-FC4E-44A3-83DE-5F21D9FE9320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8E77-57A7-462E-826E-1510433D8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696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FA3E-FC4E-44A3-83DE-5F21D9FE9320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8E77-57A7-462E-826E-1510433D8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02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FA3E-FC4E-44A3-83DE-5F21D9FE9320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8E77-57A7-462E-826E-1510433D8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44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FA3E-FC4E-44A3-83DE-5F21D9FE9320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8E77-57A7-462E-826E-1510433D8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882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FA3E-FC4E-44A3-83DE-5F21D9FE9320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8E77-57A7-462E-826E-1510433D8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42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FA3E-FC4E-44A3-83DE-5F21D9FE9320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8E77-57A7-462E-826E-1510433D8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94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FA3E-FC4E-44A3-83DE-5F21D9FE9320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8E77-57A7-462E-826E-1510433D8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05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FA3E-FC4E-44A3-83DE-5F21D9FE9320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8E77-57A7-462E-826E-1510433D8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00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FA3E-FC4E-44A3-83DE-5F21D9FE9320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8E77-57A7-462E-826E-1510433D8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78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8E77-57A7-462E-826E-1510433D85D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FA3E-FC4E-44A3-83DE-5F21D9FE9320}" type="datetimeFigureOut">
              <a:rPr lang="en-GB" smtClean="0"/>
              <a:t>07/04/2022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02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BFA3E-FC4E-44A3-83DE-5F21D9FE9320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3E8E77-57A7-462E-826E-1510433D8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60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1958993" cy="185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6419" y="2288231"/>
            <a:ext cx="33909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550527" y="1765011"/>
            <a:ext cx="2542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Stage 3 sounds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4186981" y="588673"/>
            <a:ext cx="52697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solidFill>
                  <a:schemeClr val="accent1"/>
                </a:solidFill>
              </a:rPr>
              <a:t>Floppy’s phonics</a:t>
            </a:r>
          </a:p>
        </p:txBody>
      </p:sp>
    </p:spTree>
    <p:extLst>
      <p:ext uri="{BB962C8B-B14F-4D97-AF65-F5344CB8AC3E}">
        <p14:creationId xmlns:p14="http://schemas.microsoft.com/office/powerpoint/2010/main" val="852186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.jpeg">
            <a:extLst>
              <a:ext uri="{FF2B5EF4-FFF2-40B4-BE49-F238E27FC236}">
                <a16:creationId xmlns:a16="http://schemas.microsoft.com/office/drawing/2014/main" id="{27BD320F-2FAA-4A8E-B160-7902699DA7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682" y="485191"/>
            <a:ext cx="4739951" cy="578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855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.jpeg">
            <a:extLst>
              <a:ext uri="{FF2B5EF4-FFF2-40B4-BE49-F238E27FC236}">
                <a16:creationId xmlns:a16="http://schemas.microsoft.com/office/drawing/2014/main" id="{5A268B4D-3805-4C78-9778-7594F94964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16" y="466530"/>
            <a:ext cx="4693298" cy="589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168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.jpeg">
            <a:extLst>
              <a:ext uri="{FF2B5EF4-FFF2-40B4-BE49-F238E27FC236}">
                <a16:creationId xmlns:a16="http://schemas.microsoft.com/office/drawing/2014/main" id="{2C551ADF-E3BB-4AC7-A2BB-21C5F4A75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564" y="335902"/>
            <a:ext cx="5143500" cy="604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2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.jpeg">
            <a:extLst>
              <a:ext uri="{FF2B5EF4-FFF2-40B4-BE49-F238E27FC236}">
                <a16:creationId xmlns:a16="http://schemas.microsoft.com/office/drawing/2014/main" id="{648AB0BD-0B33-421D-A4BB-617292209D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673" y="365125"/>
            <a:ext cx="4544009" cy="583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177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.jpeg">
            <a:extLst>
              <a:ext uri="{FF2B5EF4-FFF2-40B4-BE49-F238E27FC236}">
                <a16:creationId xmlns:a16="http://schemas.microsoft.com/office/drawing/2014/main" id="{1FE51298-4E66-41F9-8ACC-80F50E6784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673" y="365124"/>
            <a:ext cx="4777274" cy="587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099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.jpeg">
            <a:extLst>
              <a:ext uri="{FF2B5EF4-FFF2-40B4-BE49-F238E27FC236}">
                <a16:creationId xmlns:a16="http://schemas.microsoft.com/office/drawing/2014/main" id="{8CDDD0D3-1E39-4018-8D07-48899DF3B4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20" y="438538"/>
            <a:ext cx="4926564" cy="577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513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.jpeg">
            <a:extLst>
              <a:ext uri="{FF2B5EF4-FFF2-40B4-BE49-F238E27FC236}">
                <a16:creationId xmlns:a16="http://schemas.microsoft.com/office/drawing/2014/main" id="{83C36F7A-06FD-443A-AD0A-2210B41A30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747" y="494521"/>
            <a:ext cx="4851917" cy="599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3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AD936265-462D-4CD2-810D-A6F2AB2DD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513184"/>
            <a:ext cx="5143500" cy="583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192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.jpeg">
            <a:extLst>
              <a:ext uri="{FF2B5EF4-FFF2-40B4-BE49-F238E27FC236}">
                <a16:creationId xmlns:a16="http://schemas.microsoft.com/office/drawing/2014/main" id="{406F1FA9-F3EB-4FBD-9016-682231EE11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717" y="569167"/>
            <a:ext cx="4558455" cy="578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429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.jpeg">
            <a:extLst>
              <a:ext uri="{FF2B5EF4-FFF2-40B4-BE49-F238E27FC236}">
                <a16:creationId xmlns:a16="http://schemas.microsoft.com/office/drawing/2014/main" id="{1E65F70D-C016-4A4C-A2B4-3B7DBC8D49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29" y="457199"/>
            <a:ext cx="4516016" cy="586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216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.jpeg">
            <a:extLst>
              <a:ext uri="{FF2B5EF4-FFF2-40B4-BE49-F238E27FC236}">
                <a16:creationId xmlns:a16="http://schemas.microsoft.com/office/drawing/2014/main" id="{F9EF9431-B8D5-42FB-860F-EE26A0EE5E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28" y="365125"/>
            <a:ext cx="4637314" cy="59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764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.jpeg">
            <a:extLst>
              <a:ext uri="{FF2B5EF4-FFF2-40B4-BE49-F238E27FC236}">
                <a16:creationId xmlns:a16="http://schemas.microsoft.com/office/drawing/2014/main" id="{12E848D6-6397-416B-9AEB-A5DB091287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35" y="365125"/>
            <a:ext cx="4133461" cy="577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617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.jpeg">
            <a:extLst>
              <a:ext uri="{FF2B5EF4-FFF2-40B4-BE49-F238E27FC236}">
                <a16:creationId xmlns:a16="http://schemas.microsoft.com/office/drawing/2014/main" id="{CF9205B4-3AEC-4DAA-88EC-432A6D0460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568" y="365125"/>
            <a:ext cx="4413380" cy="57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466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.jpeg">
            <a:extLst>
              <a:ext uri="{FF2B5EF4-FFF2-40B4-BE49-F238E27FC236}">
                <a16:creationId xmlns:a16="http://schemas.microsoft.com/office/drawing/2014/main" id="{9BBFD79D-7293-44B6-8610-FEE98859E1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27" y="597159"/>
            <a:ext cx="4245427" cy="54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63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.jpeg">
            <a:extLst>
              <a:ext uri="{FF2B5EF4-FFF2-40B4-BE49-F238E27FC236}">
                <a16:creationId xmlns:a16="http://schemas.microsoft.com/office/drawing/2014/main" id="{D6735A47-2A5F-49DD-9249-1EF430D9D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82555"/>
            <a:ext cx="5143500" cy="606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59380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</TotalTime>
  <Words>5</Words>
  <Application>Microsoft Office PowerPoint</Application>
  <PresentationFormat>Widescreen</PresentationFormat>
  <Paragraphs>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Dunn</dc:creator>
  <cp:lastModifiedBy>Debbie Briggs</cp:lastModifiedBy>
  <cp:revision>15</cp:revision>
  <dcterms:created xsi:type="dcterms:W3CDTF">2021-01-11T14:19:40Z</dcterms:created>
  <dcterms:modified xsi:type="dcterms:W3CDTF">2022-04-07T14:24:56Z</dcterms:modified>
</cp:coreProperties>
</file>