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4"/>
  </p:notesMasterIdLst>
  <p:sldIdLst>
    <p:sldId id="256" r:id="rId5"/>
    <p:sldId id="257" r:id="rId6"/>
    <p:sldId id="258" r:id="rId7"/>
    <p:sldId id="261" r:id="rId8"/>
    <p:sldId id="263" r:id="rId9"/>
    <p:sldId id="262" r:id="rId10"/>
    <p:sldId id="264" r:id="rId11"/>
    <p:sldId id="266" r:id="rId12"/>
    <p:sldId id="269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E7230-AC6D-4E2C-91DD-4DD6F0CF366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615DC-85B1-4242-89EC-11BDFED1E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96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5615DC-85B1-4242-89EC-11BDFED1E54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0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5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7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7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7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3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8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4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1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7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6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1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9/26/2024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099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2" r:id="rId4"/>
    <p:sldLayoutId id="2147483713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dmin@allesley.coventry.sch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56" name="Rectangle 1155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8" name="Rectangle 1157">
            <a:extLst>
              <a:ext uri="{FF2B5EF4-FFF2-40B4-BE49-F238E27FC236}">
                <a16:creationId xmlns:a16="http://schemas.microsoft.com/office/drawing/2014/main" id="{A19B25F6-D845-46F3-BA69-3D48CEF7E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Rectangle 1159">
            <a:extLst>
              <a:ext uri="{FF2B5EF4-FFF2-40B4-BE49-F238E27FC236}">
                <a16:creationId xmlns:a16="http://schemas.microsoft.com/office/drawing/2014/main" id="{5FAC0226-4651-4BF7-AA72-6DB611F80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Freeform: Shape 1161">
            <a:extLst>
              <a:ext uri="{FF2B5EF4-FFF2-40B4-BE49-F238E27FC236}">
                <a16:creationId xmlns:a16="http://schemas.microsoft.com/office/drawing/2014/main" id="{B8CCAA36-1E98-45B0-AAF9-D8807BA8E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64" name="Freeform: Shape 1163">
            <a:extLst>
              <a:ext uri="{FF2B5EF4-FFF2-40B4-BE49-F238E27FC236}">
                <a16:creationId xmlns:a16="http://schemas.microsoft.com/office/drawing/2014/main" id="{783F456C-8972-439A-90A4-D7C52FA3A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66" name="Freeform: Shape 1165">
            <a:extLst>
              <a:ext uri="{FF2B5EF4-FFF2-40B4-BE49-F238E27FC236}">
                <a16:creationId xmlns:a16="http://schemas.microsoft.com/office/drawing/2014/main" id="{0390AF2C-728C-4687-B7A2-3F9C788EC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9689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168" name="Freeform: Shape 1167">
            <a:extLst>
              <a:ext uri="{FF2B5EF4-FFF2-40B4-BE49-F238E27FC236}">
                <a16:creationId xmlns:a16="http://schemas.microsoft.com/office/drawing/2014/main" id="{D1C510C0-DED1-4708-AA14-355E5AFF1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66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 useBgFill="1">
        <p:nvSpPr>
          <p:cNvPr id="1170" name="Rectangle 1169">
            <a:extLst>
              <a:ext uri="{FF2B5EF4-FFF2-40B4-BE49-F238E27FC236}">
                <a16:creationId xmlns:a16="http://schemas.microsoft.com/office/drawing/2014/main" id="{558C4F41-C97D-4755-8F7C-8C0A8E182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9229" y="798986"/>
            <a:ext cx="4970256" cy="385539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82F3C-1F7C-E883-F45B-656C3330B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738" y="1331296"/>
            <a:ext cx="4184101" cy="2577893"/>
          </a:xfrm>
        </p:spPr>
        <p:txBody>
          <a:bodyPr>
            <a:normAutofit/>
          </a:bodyPr>
          <a:lstStyle/>
          <a:p>
            <a:r>
              <a:rPr lang="en-GB" sz="4200" b="1" dirty="0">
                <a:latin typeface="Sassoon Primary" panose="00000400000000000000" pitchFamily="2" charset="0"/>
              </a:rPr>
              <a:t>Welcome to</a:t>
            </a:r>
            <a:br>
              <a:rPr lang="en-GB" sz="4200" b="1" dirty="0">
                <a:latin typeface="Sassoon Primary" panose="00000400000000000000" pitchFamily="2" charset="0"/>
              </a:rPr>
            </a:br>
            <a:r>
              <a:rPr lang="en-GB" sz="4200" b="1" dirty="0">
                <a:latin typeface="Sassoon Primary" panose="00000400000000000000" pitchFamily="2" charset="0"/>
              </a:rPr>
              <a:t>Year Two</a:t>
            </a:r>
          </a:p>
        </p:txBody>
      </p:sp>
      <p:sp>
        <p:nvSpPr>
          <p:cNvPr id="1172" name="Oval 1171">
            <a:extLst>
              <a:ext uri="{FF2B5EF4-FFF2-40B4-BE49-F238E27FC236}">
                <a16:creationId xmlns:a16="http://schemas.microsoft.com/office/drawing/2014/main" id="{A232F408-BBCD-48EE-ABF6-95201EF72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74" name="Oval 1173">
            <a:extLst>
              <a:ext uri="{FF2B5EF4-FFF2-40B4-BE49-F238E27FC236}">
                <a16:creationId xmlns:a16="http://schemas.microsoft.com/office/drawing/2014/main" id="{302D5D2F-11CF-47F1-B542-8ED3199DC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76" name="Freeform: Shape 1175">
            <a:extLst>
              <a:ext uri="{FF2B5EF4-FFF2-40B4-BE49-F238E27FC236}">
                <a16:creationId xmlns:a16="http://schemas.microsoft.com/office/drawing/2014/main" id="{79109165-7872-4D8A-A545-F48B3AF1D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78" name="Freeform: Shape 1177">
            <a:extLst>
              <a:ext uri="{FF2B5EF4-FFF2-40B4-BE49-F238E27FC236}">
                <a16:creationId xmlns:a16="http://schemas.microsoft.com/office/drawing/2014/main" id="{5438E66D-E34C-48D4-9F9D-021EBD568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180" name="Graphic 185">
            <a:extLst>
              <a:ext uri="{FF2B5EF4-FFF2-40B4-BE49-F238E27FC236}">
                <a16:creationId xmlns:a16="http://schemas.microsoft.com/office/drawing/2014/main" id="{1BC9510C-172B-4086-A60F-7AF0FBF22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43487" y="5662437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1153" name="Freeform: Shape 1180">
              <a:extLst>
                <a:ext uri="{FF2B5EF4-FFF2-40B4-BE49-F238E27FC236}">
                  <a16:creationId xmlns:a16="http://schemas.microsoft.com/office/drawing/2014/main" id="{C688A7FC-74D4-4003-9F5C-8C0A3F661F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4" name="Freeform: Shape 1181">
              <a:extLst>
                <a:ext uri="{FF2B5EF4-FFF2-40B4-BE49-F238E27FC236}">
                  <a16:creationId xmlns:a16="http://schemas.microsoft.com/office/drawing/2014/main" id="{9443884A-0473-4494-95AC-A74292738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5" name="Freeform: Shape 1182">
              <a:extLst>
                <a:ext uri="{FF2B5EF4-FFF2-40B4-BE49-F238E27FC236}">
                  <a16:creationId xmlns:a16="http://schemas.microsoft.com/office/drawing/2014/main" id="{EA5C72FE-7FB1-4DA7-8CF8-45CA6AFB5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7" name="Freeform: Shape 1183">
              <a:extLst>
                <a:ext uri="{FF2B5EF4-FFF2-40B4-BE49-F238E27FC236}">
                  <a16:creationId xmlns:a16="http://schemas.microsoft.com/office/drawing/2014/main" id="{48A05A27-4E41-41AB-BB9E-977863EF72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9" name="Freeform: Shape 1184">
              <a:extLst>
                <a:ext uri="{FF2B5EF4-FFF2-40B4-BE49-F238E27FC236}">
                  <a16:creationId xmlns:a16="http://schemas.microsoft.com/office/drawing/2014/main" id="{E412BF9D-EAB2-42D7-B657-42D5D101B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D882A724-8621-B12B-6B64-CD881DC52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22616" y="3080825"/>
            <a:ext cx="2717470" cy="271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7" name="Graphic 212">
            <a:extLst>
              <a:ext uri="{FF2B5EF4-FFF2-40B4-BE49-F238E27FC236}">
                <a16:creationId xmlns:a16="http://schemas.microsoft.com/office/drawing/2014/main" id="{FEFCF180-A212-449F-8D07-5EC94B281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32063" y="2262962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189" name="Graphic 212">
            <a:extLst>
              <a:ext uri="{FF2B5EF4-FFF2-40B4-BE49-F238E27FC236}">
                <a16:creationId xmlns:a16="http://schemas.microsoft.com/office/drawing/2014/main" id="{1400E1BC-11DC-49A0-856F-992F20EB4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32063" y="2262962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3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BA18F-9B85-589A-C2C7-429A2BB3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3439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>
                <a:latin typeface="Sassoon Primary" panose="00000400000000000000" pitchFamily="2" charset="0"/>
              </a:rPr>
              <a:t>The Year Two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FA8F7-9D14-A009-CE36-7764A8C94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5113"/>
            <a:ext cx="10515600" cy="38318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sz="6000" dirty="0">
                <a:latin typeface="Sassoon Primary" panose="00000400000000000000" pitchFamily="2" charset="0"/>
              </a:rPr>
              <a:t>Miss Ostick, Miss Burchell, </a:t>
            </a:r>
          </a:p>
          <a:p>
            <a:pPr marL="0" indent="0" algn="ctr">
              <a:buNone/>
            </a:pPr>
            <a:endParaRPr lang="en-GB" sz="6000" dirty="0">
              <a:latin typeface="Sassoon Primary" panose="00000400000000000000" pitchFamily="2" charset="0"/>
            </a:endParaRPr>
          </a:p>
          <a:p>
            <a:pPr marL="0" indent="0" algn="ctr">
              <a:buNone/>
            </a:pPr>
            <a:r>
              <a:rPr lang="en-GB" sz="6000" dirty="0">
                <a:latin typeface="Sassoon Primary" panose="00000400000000000000" pitchFamily="2" charset="0"/>
              </a:rPr>
              <a:t>Mr Kates and Mrs Bisset</a:t>
            </a:r>
          </a:p>
        </p:txBody>
      </p:sp>
    </p:spTree>
    <p:extLst>
      <p:ext uri="{BB962C8B-B14F-4D97-AF65-F5344CB8AC3E}">
        <p14:creationId xmlns:p14="http://schemas.microsoft.com/office/powerpoint/2010/main" val="5064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9800-C70E-CEC2-F79C-4B802F760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What are we aiming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E1989-AA6B-A38D-C702-37D38D708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>
                <a:latin typeface="Sassoon Primary" panose="00000400000000000000" pitchFamily="2" charset="0"/>
              </a:rPr>
              <a:t>Happy Children</a:t>
            </a:r>
          </a:p>
          <a:p>
            <a:r>
              <a:rPr lang="en-GB" sz="4000" dirty="0">
                <a:latin typeface="Sassoon Primary" panose="00000400000000000000" pitchFamily="2" charset="0"/>
              </a:rPr>
              <a:t>Hard working children who want to learn</a:t>
            </a:r>
          </a:p>
          <a:p>
            <a:r>
              <a:rPr lang="en-GB" sz="4000" dirty="0">
                <a:latin typeface="Sassoon Primary" panose="00000400000000000000" pitchFamily="2" charset="0"/>
              </a:rPr>
              <a:t>Children becoming more independent</a:t>
            </a:r>
          </a:p>
          <a:p>
            <a:r>
              <a:rPr lang="en-GB" sz="4000" dirty="0">
                <a:latin typeface="Sassoon Primary" panose="00000400000000000000" pitchFamily="2" charset="0"/>
              </a:rPr>
              <a:t>Perseverance - Overcoming setbacks </a:t>
            </a:r>
          </a:p>
          <a:p>
            <a:r>
              <a:rPr lang="en-GB" sz="4000" dirty="0">
                <a:latin typeface="Sassoon Primary" panose="00000400000000000000" pitchFamily="2" charset="0"/>
              </a:rPr>
              <a:t>Progress – Every child is different</a:t>
            </a:r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70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0CDDD-5CC4-2320-3193-57468108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Maths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21EC1-5435-88A0-EA21-58A9A6436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Sassoon Primary" panose="00000400000000000000" pitchFamily="2" charset="0"/>
              </a:rPr>
              <a:t>Number bonds to 20</a:t>
            </a:r>
          </a:p>
          <a:p>
            <a:r>
              <a:rPr lang="en-GB" dirty="0">
                <a:latin typeface="Sassoon Primary" panose="00000400000000000000" pitchFamily="2" charset="0"/>
              </a:rPr>
              <a:t>Calculating within 100 (</a:t>
            </a:r>
            <a:r>
              <a:rPr lang="en-GB" dirty="0">
                <a:latin typeface="Sassoon Primary"/>
              </a:rPr>
              <a:t>Add and subtract 2 digit numbers)</a:t>
            </a: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Counting in 2s, 5s, 10s ….. 3s after that</a:t>
            </a:r>
          </a:p>
          <a:p>
            <a:r>
              <a:rPr lang="en-GB" dirty="0">
                <a:latin typeface="Sassoon Primary"/>
              </a:rPr>
              <a:t>Multiplication and Division facts for 2s, 5s, 10s and 3s (fact families)</a:t>
            </a:r>
          </a:p>
          <a:p>
            <a:r>
              <a:rPr lang="en-GB" dirty="0">
                <a:latin typeface="Sassoon Primary" panose="00000400000000000000" pitchFamily="2" charset="0"/>
              </a:rPr>
              <a:t>Fractions ½ ¼ and 1/3 (unit fractions)</a:t>
            </a:r>
          </a:p>
          <a:p>
            <a:r>
              <a:rPr lang="en-GB" dirty="0">
                <a:latin typeface="Sassoon Primary"/>
              </a:rPr>
              <a:t>Telling the time</a:t>
            </a: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/>
              </a:rPr>
              <a:t>Shape and measures</a:t>
            </a:r>
          </a:p>
        </p:txBody>
      </p:sp>
    </p:spTree>
    <p:extLst>
      <p:ext uri="{BB962C8B-B14F-4D97-AF65-F5344CB8AC3E}">
        <p14:creationId xmlns:p14="http://schemas.microsoft.com/office/powerpoint/2010/main" val="8853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B714-035D-7F9E-D173-4E9DD6599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309E-2CC1-EEBD-F5DE-5E4CDDF26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544"/>
            <a:ext cx="10515600" cy="4961255"/>
          </a:xfrm>
        </p:spPr>
        <p:txBody>
          <a:bodyPr>
            <a:normAutofit/>
          </a:bodyPr>
          <a:lstStyle/>
          <a:p>
            <a:r>
              <a:rPr lang="en-GB" dirty="0">
                <a:latin typeface="Sassoon Primary" panose="00000400000000000000" pitchFamily="2" charset="0"/>
              </a:rPr>
              <a:t>Once pupils are ready, they will begin to learn spelling patterns and rules - They will look at the apostrophes, homophones, and near-homophones and suffixes.</a:t>
            </a:r>
            <a:br>
              <a:rPr lang="en-GB" dirty="0">
                <a:latin typeface="Sassoon Primary" panose="00000400000000000000" pitchFamily="2" charset="0"/>
              </a:rPr>
            </a:b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Spellings ‘checks’ take place weekly (Friday) and follow a spelling Pattern. New spellings sent home in a Pink book</a:t>
            </a:r>
          </a:p>
          <a:p>
            <a:pPr marL="0" indent="0">
              <a:buNone/>
            </a:pP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Year 1 and 2 Common exception words, HFW will be checked termly.</a:t>
            </a:r>
          </a:p>
          <a:p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Children will learn to write for a range of purposes including stories, poetry and real events. </a:t>
            </a:r>
          </a:p>
        </p:txBody>
      </p:sp>
    </p:spTree>
    <p:extLst>
      <p:ext uri="{BB962C8B-B14F-4D97-AF65-F5344CB8AC3E}">
        <p14:creationId xmlns:p14="http://schemas.microsoft.com/office/powerpoint/2010/main" val="118305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043C9-6040-AEBE-CF39-BAD4A3A6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English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BF7BE-6387-DFC4-1745-32298B967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Sassoon Primary" panose="00000400000000000000" pitchFamily="2" charset="0"/>
              </a:rPr>
              <a:t>Grammar is a hot topic in Year 2!  Children this age are expected to understand the following terms, to be able to spot them in their reading and apply them in their writing:</a:t>
            </a:r>
          </a:p>
          <a:p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Noun, adjective, adverb, suffix, conjunction, noun phrase, past tense, present tense, statement, question, exclamation, command, capital letter, full stop, question mark, exclamation mark, compound sentence, and expanded noun phrase.</a:t>
            </a:r>
          </a:p>
        </p:txBody>
      </p:sp>
    </p:spTree>
    <p:extLst>
      <p:ext uri="{BB962C8B-B14F-4D97-AF65-F5344CB8AC3E}">
        <p14:creationId xmlns:p14="http://schemas.microsoft.com/office/powerpoint/2010/main" val="370340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E13E7-B365-8DE3-15F3-ACE664EF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Year Two is NOT just English and Maths!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509EC-12E5-6B06-9D49-C3F7BA802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sz="3600" dirty="0">
                <a:latin typeface="Sassoon Primary" panose="00000400000000000000" pitchFamily="2" charset="0"/>
              </a:rPr>
              <a:t>Themes – ‘All about the UK’, ‘The Wider World’ and ‘The Coast’</a:t>
            </a:r>
          </a:p>
          <a:p>
            <a:r>
              <a:rPr lang="en-GB" sz="3600" dirty="0">
                <a:latin typeface="Sassoon Primary" panose="00000400000000000000" pitchFamily="2" charset="0"/>
              </a:rPr>
              <a:t>Science – Materials, Plants, Animals and their habitats</a:t>
            </a:r>
          </a:p>
          <a:p>
            <a:r>
              <a:rPr lang="en-GB" sz="3600" dirty="0">
                <a:latin typeface="Sassoon Primary"/>
              </a:rPr>
              <a:t>PSHE, RE, Computing, Art, Music, DT, PE, Games</a:t>
            </a:r>
          </a:p>
          <a:p>
            <a:r>
              <a:rPr lang="en-GB" sz="3600" dirty="0">
                <a:latin typeface="Sassoon Primary"/>
              </a:rPr>
              <a:t>PE/ Yoga days will be confirmed in September </a:t>
            </a:r>
          </a:p>
          <a:p>
            <a:r>
              <a:rPr lang="en-GB" sz="3600" dirty="0">
                <a:latin typeface="Sassoon Primary"/>
              </a:rPr>
              <a:t>End of year trip – Twycross Zoo</a:t>
            </a:r>
          </a:p>
          <a:p>
            <a:r>
              <a:rPr lang="en-GB" sz="3600" dirty="0">
                <a:latin typeface="Sassoon Primary"/>
              </a:rPr>
              <a:t>Allesley Festival (float)</a:t>
            </a:r>
          </a:p>
          <a:p>
            <a:endParaRPr lang="en-GB" sz="3600" dirty="0">
              <a:latin typeface="Sassoon Primary"/>
            </a:endParaRPr>
          </a:p>
        </p:txBody>
      </p:sp>
    </p:spTree>
    <p:extLst>
      <p:ext uri="{BB962C8B-B14F-4D97-AF65-F5344CB8AC3E}">
        <p14:creationId xmlns:p14="http://schemas.microsoft.com/office/powerpoint/2010/main" val="387303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B1992-FF64-81B0-D326-24CF2E681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Reading – It’s so important!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7EE5E-6112-91DD-4616-913E68178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Sassoon Primary" panose="00000400000000000000" pitchFamily="2" charset="0"/>
              </a:rPr>
              <a:t>Books changed once a week.</a:t>
            </a:r>
          </a:p>
          <a:p>
            <a:endParaRPr lang="en-GB" sz="3600" dirty="0">
              <a:latin typeface="Sassoon Primary" panose="00000400000000000000" pitchFamily="2" charset="0"/>
            </a:endParaRPr>
          </a:p>
          <a:p>
            <a:r>
              <a:rPr lang="en-GB" sz="3600" dirty="0">
                <a:latin typeface="Sassoon Primary" panose="00000400000000000000" pitchFamily="2" charset="0"/>
              </a:rPr>
              <a:t>Home expectations at least 3 times a week. </a:t>
            </a:r>
          </a:p>
          <a:p>
            <a:endParaRPr lang="en-GB" sz="3600" dirty="0">
              <a:latin typeface="Sassoon Primary" panose="00000400000000000000" pitchFamily="2" charset="0"/>
            </a:endParaRPr>
          </a:p>
          <a:p>
            <a:r>
              <a:rPr lang="en-GB" sz="3600" dirty="0">
                <a:latin typeface="Sassoon Primary" panose="00000400000000000000" pitchFamily="2" charset="0"/>
              </a:rPr>
              <a:t>Please take every available opportunity to read.</a:t>
            </a:r>
          </a:p>
        </p:txBody>
      </p:sp>
    </p:spTree>
    <p:extLst>
      <p:ext uri="{BB962C8B-B14F-4D97-AF65-F5344CB8AC3E}">
        <p14:creationId xmlns:p14="http://schemas.microsoft.com/office/powerpoint/2010/main" val="348025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82F3-74B5-59A1-1CA8-DEC8C758A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Sassoon Primary" panose="00000400000000000000" pitchFamily="2" charset="0"/>
              </a:rPr>
              <a:t>Practical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2FF00-4861-DF9F-4904-B83836B23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Sassoon Primary" panose="00000400000000000000" pitchFamily="2" charset="0"/>
              </a:rPr>
              <a:t>Naming jumpers / Putting jumpers on</a:t>
            </a:r>
          </a:p>
          <a:p>
            <a:r>
              <a:rPr lang="en-GB" dirty="0">
                <a:latin typeface="Sassoon Primary" panose="00000400000000000000" pitchFamily="2" charset="0"/>
              </a:rPr>
              <a:t>Tying laces</a:t>
            </a:r>
          </a:p>
          <a:p>
            <a:r>
              <a:rPr lang="en-GB" dirty="0">
                <a:latin typeface="Sassoon Primary" panose="00000400000000000000" pitchFamily="2" charset="0"/>
              </a:rPr>
              <a:t>School lunches</a:t>
            </a:r>
          </a:p>
          <a:p>
            <a:r>
              <a:rPr lang="en-GB" dirty="0">
                <a:latin typeface="Sassoon Primary" panose="00000400000000000000" pitchFamily="2" charset="0"/>
              </a:rPr>
              <a:t>Water bottles</a:t>
            </a:r>
          </a:p>
          <a:p>
            <a:r>
              <a:rPr lang="en-GB" dirty="0">
                <a:latin typeface="Sassoon Primary" panose="00000400000000000000" pitchFamily="2" charset="0"/>
              </a:rPr>
              <a:t>Doors open 8:50 am for registers at 9am</a:t>
            </a:r>
          </a:p>
          <a:p>
            <a:endParaRPr lang="en-GB" dirty="0">
              <a:latin typeface="Sassoon Primary" panose="00000400000000000000" pitchFamily="2" charset="0"/>
            </a:endParaRPr>
          </a:p>
          <a:p>
            <a:pPr marL="0" indent="0">
              <a:buNone/>
            </a:pPr>
            <a:r>
              <a:rPr lang="en-GB" u="sng" dirty="0">
                <a:latin typeface="Sassoon Primary" panose="00000400000000000000" pitchFamily="2" charset="0"/>
              </a:rPr>
              <a:t>How to get in touch with us:   </a:t>
            </a:r>
          </a:p>
          <a:p>
            <a:r>
              <a:rPr lang="en-GB" dirty="0">
                <a:latin typeface="Sassoon Primary" panose="00000400000000000000" pitchFamily="2" charset="0"/>
              </a:rPr>
              <a:t>See us on the playground/ top of the stairs</a:t>
            </a:r>
          </a:p>
          <a:p>
            <a:r>
              <a:rPr lang="en-GB" dirty="0">
                <a:latin typeface="Sassoon Primary" panose="00000400000000000000" pitchFamily="2" charset="0"/>
                <a:hlinkClick r:id="rId2"/>
              </a:rPr>
              <a:t>admin@allesley.coventry.sch.uk</a:t>
            </a:r>
            <a:endParaRPr lang="en-GB" dirty="0">
              <a:latin typeface="Sassoon Primary" panose="00000400000000000000" pitchFamily="2" charset="0"/>
            </a:endParaRPr>
          </a:p>
          <a:p>
            <a:r>
              <a:rPr lang="en-GB" dirty="0">
                <a:latin typeface="Sassoon Primary" panose="00000400000000000000" pitchFamily="2" charset="0"/>
              </a:rPr>
              <a:t>Phone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02324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E6C4AFDCD200408D362C7A9E9CD91A" ma:contentTypeVersion="15" ma:contentTypeDescription="Create a new document." ma:contentTypeScope="" ma:versionID="81184fff2310bdca81928cec9bc57a2e">
  <xsd:schema xmlns:xsd="http://www.w3.org/2001/XMLSchema" xmlns:xs="http://www.w3.org/2001/XMLSchema" xmlns:p="http://schemas.microsoft.com/office/2006/metadata/properties" xmlns:ns2="241480f8-b2c9-46d3-a9d8-5f4f133b26e4" xmlns:ns3="e4841af8-baae-4937-92f7-856cae85ca04" targetNamespace="http://schemas.microsoft.com/office/2006/metadata/properties" ma:root="true" ma:fieldsID="5f937b0d24de17ad5d3b48f884938d75" ns2:_="" ns3:_="">
    <xsd:import namespace="241480f8-b2c9-46d3-a9d8-5f4f133b26e4"/>
    <xsd:import namespace="e4841af8-baae-4937-92f7-856cae85ca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80f8-b2c9-46d3-a9d8-5f4f133b26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81df577-797d-43ff-b203-c6ac9a03e5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841af8-baae-4937-92f7-856cae85ca0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5895f09-2ff1-4691-aedf-045ac6873db9}" ma:internalName="TaxCatchAll" ma:showField="CatchAllData" ma:web="e4841af8-baae-4937-92f7-856cae85ca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841af8-baae-4937-92f7-856cae85ca04" xsi:nil="true"/>
    <lcf76f155ced4ddcb4097134ff3c332f xmlns="241480f8-b2c9-46d3-a9d8-5f4f133b26e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4D9244-B0E9-4802-A51F-53229C3569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1480f8-b2c9-46d3-a9d8-5f4f133b26e4"/>
    <ds:schemaRef ds:uri="e4841af8-baae-4937-92f7-856cae85ca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1D4061-FDEF-4615-B6D4-D6BDB846A8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15C62E-194A-4B47-BB47-73BE2D5076F9}">
  <ds:schemaRefs>
    <ds:schemaRef ds:uri="http://schemas.openxmlformats.org/package/2006/metadata/core-properties"/>
    <ds:schemaRef ds:uri="http://schemas.microsoft.com/office/2006/documentManagement/types"/>
    <ds:schemaRef ds:uri="e4841af8-baae-4937-92f7-856cae85ca04"/>
    <ds:schemaRef ds:uri="http://www.w3.org/XML/1998/namespace"/>
    <ds:schemaRef ds:uri="http://purl.org/dc/elements/1.1/"/>
    <ds:schemaRef ds:uri="http://schemas.microsoft.com/office/infopath/2007/PartnerControls"/>
    <ds:schemaRef ds:uri="241480f8-b2c9-46d3-a9d8-5f4f133b26e4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432</Words>
  <Application>Microsoft Office PowerPoint</Application>
  <PresentationFormat>Widescreen</PresentationFormat>
  <Paragraphs>55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Sassoon Primary</vt:lpstr>
      <vt:lpstr>Source Sans Pro</vt:lpstr>
      <vt:lpstr>Source Sans Pro SemiBold</vt:lpstr>
      <vt:lpstr>FunkyShapesDarkVTI</vt:lpstr>
      <vt:lpstr>Welcome to Year Two</vt:lpstr>
      <vt:lpstr>The Year Two Team</vt:lpstr>
      <vt:lpstr>What are we aiming for?</vt:lpstr>
      <vt:lpstr>Maths</vt:lpstr>
      <vt:lpstr>English</vt:lpstr>
      <vt:lpstr>English Continued</vt:lpstr>
      <vt:lpstr>Year Two is NOT just English and Maths!</vt:lpstr>
      <vt:lpstr>Reading – It’s so important!</vt:lpstr>
      <vt:lpstr>Practical things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Two</dc:title>
  <dc:creator>Mark Carpmail</dc:creator>
  <cp:lastModifiedBy>Vanessa Ostick</cp:lastModifiedBy>
  <cp:revision>45</cp:revision>
  <cp:lastPrinted>2024-07-08T15:09:40Z</cp:lastPrinted>
  <dcterms:created xsi:type="dcterms:W3CDTF">2022-06-22T12:23:49Z</dcterms:created>
  <dcterms:modified xsi:type="dcterms:W3CDTF">2024-09-26T15:29:51Z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0x01010016E6C4AFDCD200408D362C7A9E9CD91A</vt:lpwstr>
  </property>
</Properties>
</file>