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3"/>
  </p:sldMasterIdLst>
  <p:notesMasterIdLst>
    <p:notesMasterId r:id="rId18"/>
  </p:notesMasterIdLst>
  <p:sldIdLst>
    <p:sldId id="256" r:id="rId4"/>
    <p:sldId id="257" r:id="rId5"/>
    <p:sldId id="260" r:id="rId6"/>
    <p:sldId id="271" r:id="rId7"/>
    <p:sldId id="258" r:id="rId8"/>
    <p:sldId id="261" r:id="rId9"/>
    <p:sldId id="263" r:id="rId10"/>
    <p:sldId id="262" r:id="rId11"/>
    <p:sldId id="264" r:id="rId12"/>
    <p:sldId id="265" r:id="rId13"/>
    <p:sldId id="267" r:id="rId14"/>
    <p:sldId id="269" r:id="rId15"/>
    <p:sldId id="259"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1.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0E7230-AC6D-4E2C-91DD-4DD6F0CF3661}" type="datetimeFigureOut">
              <a:rPr lang="en-GB" smtClean="0"/>
              <a:t>25/09/2024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5615DC-85B1-4242-89EC-11BDFED1E54A}" type="slidenum">
              <a:rPr lang="en-GB" smtClean="0"/>
              <a:t>‹#›</a:t>
            </a:fld>
            <a:endParaRPr lang="en-GB"/>
          </a:p>
        </p:txBody>
      </p:sp>
    </p:spTree>
    <p:extLst>
      <p:ext uri="{BB962C8B-B14F-4D97-AF65-F5344CB8AC3E}">
        <p14:creationId xmlns:p14="http://schemas.microsoft.com/office/powerpoint/2010/main" val="2739961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75615DC-85B1-4242-89EC-11BDFED1E54A}" type="slidenum">
              <a:rPr lang="en-GB" smtClean="0"/>
              <a:t>2</a:t>
            </a:fld>
            <a:endParaRPr lang="en-GB"/>
          </a:p>
        </p:txBody>
      </p:sp>
    </p:spTree>
    <p:extLst>
      <p:ext uri="{BB962C8B-B14F-4D97-AF65-F5344CB8AC3E}">
        <p14:creationId xmlns:p14="http://schemas.microsoft.com/office/powerpoint/2010/main" val="3286006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6847D-1CF6-46BA-B46B-48BED0604A28}"/>
              </a:ext>
            </a:extLst>
          </p:cNvPr>
          <p:cNvSpPr>
            <a:spLocks noGrp="1"/>
          </p:cNvSpPr>
          <p:nvPr>
            <p:ph type="ctrTitle"/>
          </p:nvPr>
        </p:nvSpPr>
        <p:spPr>
          <a:xfrm>
            <a:off x="1524000" y="1122363"/>
            <a:ext cx="9144000" cy="2387600"/>
          </a:xfrm>
        </p:spPr>
        <p:txBody>
          <a:bodyPr anchor="b"/>
          <a:lstStyle>
            <a:lvl1pPr algn="ctr">
              <a:defRPr sz="6000" b="1" cap="all" spc="1500" baseline="0">
                <a:latin typeface="+mj-lt"/>
                <a:ea typeface="Source Sans Pro SemiBold" panose="020B0603030403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7FB4F5A5-C931-4A4C-B6B1-EF4C95965BFF}"/>
              </a:ext>
            </a:extLst>
          </p:cNvPr>
          <p:cNvSpPr>
            <a:spLocks noGrp="1"/>
          </p:cNvSpPr>
          <p:nvPr>
            <p:ph type="subTitle" idx="1"/>
          </p:nvPr>
        </p:nvSpPr>
        <p:spPr>
          <a:xfrm>
            <a:off x="1524000" y="3602038"/>
            <a:ext cx="9144000" cy="1655762"/>
          </a:xfrm>
        </p:spPr>
        <p:txBody>
          <a:bodyPr/>
          <a:lstStyle>
            <a:lvl1pPr marL="0" indent="0" algn="ctr">
              <a:buNone/>
              <a:defRPr sz="2400" cap="all" spc="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grpSp>
        <p:nvGrpSpPr>
          <p:cNvPr id="7" name="Graphic 185">
            <a:extLst>
              <a:ext uri="{FF2B5EF4-FFF2-40B4-BE49-F238E27FC236}">
                <a16:creationId xmlns:a16="http://schemas.microsoft.com/office/drawing/2014/main" id="{8A351602-3772-4279-B0D3-A523F6F6EAB3}"/>
              </a:ext>
            </a:extLst>
          </p:cNvPr>
          <p:cNvGrpSpPr/>
          <p:nvPr/>
        </p:nvGrpSpPr>
        <p:grpSpPr>
          <a:xfrm>
            <a:off x="10999563" y="5987064"/>
            <a:ext cx="1054467" cy="469689"/>
            <a:chOff x="9841624" y="4115729"/>
            <a:chExt cx="602170" cy="268223"/>
          </a:xfrm>
          <a:solidFill>
            <a:schemeClr val="tx1"/>
          </a:solidFill>
        </p:grpSpPr>
        <p:sp>
          <p:nvSpPr>
            <p:cNvPr id="8" name="Freeform: Shape 7">
              <a:extLst>
                <a:ext uri="{FF2B5EF4-FFF2-40B4-BE49-F238E27FC236}">
                  <a16:creationId xmlns:a16="http://schemas.microsoft.com/office/drawing/2014/main" id="{A5AAAA75-5FFB-4C07-AD4A-3146773E6CDD}"/>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1479895E-3847-44BB-8404-28F14219FB70}"/>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50E02F68-8149-4236-8D9F-6B550F78B932}"/>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956FCAAB-F073-4561-A484-42C7DD10DC26}"/>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6CF8DB94-87A3-43E9-9BBB-301CFF0FB05B}"/>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4" name="Date Placeholder 3">
            <a:extLst>
              <a:ext uri="{FF2B5EF4-FFF2-40B4-BE49-F238E27FC236}">
                <a16:creationId xmlns:a16="http://schemas.microsoft.com/office/drawing/2014/main" id="{35DE4AEC-B6E4-439C-B716-EBE3D4D1DC76}"/>
              </a:ext>
            </a:extLst>
          </p:cNvPr>
          <p:cNvSpPr>
            <a:spLocks noGrp="1"/>
          </p:cNvSpPr>
          <p:nvPr>
            <p:ph type="dt" sz="half" idx="10"/>
          </p:nvPr>
        </p:nvSpPr>
        <p:spPr/>
        <p:txBody>
          <a:bodyPr/>
          <a:lstStyle/>
          <a:p>
            <a:fld id="{D6D0F569-AC90-44EB-9EF4-4E5C2F5D823C}" type="datetime1">
              <a:rPr lang="en-US" smtClean="0"/>
              <a:t>9/25/2024</a:t>
            </a:fld>
            <a:endParaRPr lang="en-US" dirty="0"/>
          </a:p>
        </p:txBody>
      </p:sp>
      <p:sp>
        <p:nvSpPr>
          <p:cNvPr id="5" name="Footer Placeholder 4">
            <a:extLst>
              <a:ext uri="{FF2B5EF4-FFF2-40B4-BE49-F238E27FC236}">
                <a16:creationId xmlns:a16="http://schemas.microsoft.com/office/drawing/2014/main" id="{F478BC18-102E-45BF-8FEA-801E9C59D143}"/>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FAA8BF5F-B1F8-461F-9B3D-7D50D02423E7}"/>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4" name="Oval 13">
            <a:extLst>
              <a:ext uri="{FF2B5EF4-FFF2-40B4-BE49-F238E27FC236}">
                <a16:creationId xmlns:a16="http://schemas.microsoft.com/office/drawing/2014/main" id="{7D6BF779-0B8C-4CC2-9268-9506AD0C5331}"/>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583852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3A871-D377-4EC0-9ACF-86842F01E1D0}"/>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F3D53202-92A9-45A3-B812-777DB9578B44}"/>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7" name="Graphic 185">
            <a:extLst>
              <a:ext uri="{FF2B5EF4-FFF2-40B4-BE49-F238E27FC236}">
                <a16:creationId xmlns:a16="http://schemas.microsoft.com/office/drawing/2014/main" id="{7196FB0C-3A9D-4892-90C9-21F3459AAD9E}"/>
              </a:ext>
            </a:extLst>
          </p:cNvPr>
          <p:cNvGrpSpPr/>
          <p:nvPr/>
        </p:nvGrpSpPr>
        <p:grpSpPr>
          <a:xfrm>
            <a:off x="10999563" y="5987064"/>
            <a:ext cx="1054467" cy="469689"/>
            <a:chOff x="9841624" y="4115729"/>
            <a:chExt cx="602170" cy="268223"/>
          </a:xfrm>
          <a:solidFill>
            <a:schemeClr val="tx1"/>
          </a:solidFill>
        </p:grpSpPr>
        <p:sp>
          <p:nvSpPr>
            <p:cNvPr id="8" name="Freeform: Shape 7">
              <a:extLst>
                <a:ext uri="{FF2B5EF4-FFF2-40B4-BE49-F238E27FC236}">
                  <a16:creationId xmlns:a16="http://schemas.microsoft.com/office/drawing/2014/main" id="{16938C96-CF0F-4B69-A695-913F11BFC6F0}"/>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3CA7E6BB-6B60-4BF5-9D3E-A3FE782EF5B0}"/>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3F693EDA-57B3-4AEB-863B-B198C2A5A8E3}"/>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B3A04A96-045F-4B6E-AEEE-11A2FA01B4FC}"/>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7FB357DC-5AD3-44F4-879B-5AD6B18AC36F}"/>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4" name="Date Placeholder 3">
            <a:extLst>
              <a:ext uri="{FF2B5EF4-FFF2-40B4-BE49-F238E27FC236}">
                <a16:creationId xmlns:a16="http://schemas.microsoft.com/office/drawing/2014/main" id="{FA2CA47F-83AD-4BE3-AC2F-6C17883F78C7}"/>
              </a:ext>
            </a:extLst>
          </p:cNvPr>
          <p:cNvSpPr>
            <a:spLocks noGrp="1"/>
          </p:cNvSpPr>
          <p:nvPr>
            <p:ph type="dt" sz="half" idx="10"/>
          </p:nvPr>
        </p:nvSpPr>
        <p:spPr/>
        <p:txBody>
          <a:bodyPr/>
          <a:lstStyle/>
          <a:p>
            <a:fld id="{46BA7D41-E8B7-4A0B-B861-3EC4AE88917D}" type="datetime1">
              <a:rPr lang="en-US" smtClean="0"/>
              <a:t>9/25/2024</a:t>
            </a:fld>
            <a:endParaRPr lang="en-US" dirty="0"/>
          </a:p>
        </p:txBody>
      </p:sp>
      <p:sp>
        <p:nvSpPr>
          <p:cNvPr id="5" name="Footer Placeholder 4">
            <a:extLst>
              <a:ext uri="{FF2B5EF4-FFF2-40B4-BE49-F238E27FC236}">
                <a16:creationId xmlns:a16="http://schemas.microsoft.com/office/drawing/2014/main" id="{21118A72-3200-4597-A9C5-0D9ECFF3E8CD}"/>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0D70055A-71D4-49B4-8A8F-19AFDB84E958}"/>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5" name="Oval 14">
            <a:extLst>
              <a:ext uri="{FF2B5EF4-FFF2-40B4-BE49-F238E27FC236}">
                <a16:creationId xmlns:a16="http://schemas.microsoft.com/office/drawing/2014/main" id="{0B0E5D27-C447-432F-982D-B60FDD6F34AD}"/>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774078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C59DBB-9256-464D-8A6A-8BDA71541D6A}"/>
              </a:ext>
            </a:extLst>
          </p:cNvPr>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6A25E310-E6CB-4838-8E9B-B288DA552776}"/>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7" name="Graphic 185">
            <a:extLst>
              <a:ext uri="{FF2B5EF4-FFF2-40B4-BE49-F238E27FC236}">
                <a16:creationId xmlns:a16="http://schemas.microsoft.com/office/drawing/2014/main" id="{BCF412A8-E798-47AD-ABD9-98D76A55D30B}"/>
              </a:ext>
            </a:extLst>
          </p:cNvPr>
          <p:cNvGrpSpPr/>
          <p:nvPr/>
        </p:nvGrpSpPr>
        <p:grpSpPr>
          <a:xfrm>
            <a:off x="10999563" y="5987064"/>
            <a:ext cx="1054467" cy="469689"/>
            <a:chOff x="9841624" y="4115729"/>
            <a:chExt cx="602170" cy="268223"/>
          </a:xfrm>
          <a:solidFill>
            <a:schemeClr val="tx1"/>
          </a:solidFill>
        </p:grpSpPr>
        <p:sp>
          <p:nvSpPr>
            <p:cNvPr id="8" name="Freeform: Shape 7">
              <a:extLst>
                <a:ext uri="{FF2B5EF4-FFF2-40B4-BE49-F238E27FC236}">
                  <a16:creationId xmlns:a16="http://schemas.microsoft.com/office/drawing/2014/main" id="{E70160C5-475D-401A-AEE2-2C04E99A1518}"/>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07CC7CE9-9C7F-49C2-8609-47BF523390F5}"/>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726FD5F1-978C-45AF-9086-D5DBE1F01681}"/>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3873AB1C-723A-4FB4-9B23-65BAF5074833}"/>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61DE5510-5094-4FA4-96E5-AD4841D1C38A}"/>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4" name="Date Placeholder 3">
            <a:extLst>
              <a:ext uri="{FF2B5EF4-FFF2-40B4-BE49-F238E27FC236}">
                <a16:creationId xmlns:a16="http://schemas.microsoft.com/office/drawing/2014/main" id="{F7CE2202-679F-48B0-B2DD-F6F54711224B}"/>
              </a:ext>
            </a:extLst>
          </p:cNvPr>
          <p:cNvSpPr>
            <a:spLocks noGrp="1"/>
          </p:cNvSpPr>
          <p:nvPr>
            <p:ph type="dt" sz="half" idx="10"/>
          </p:nvPr>
        </p:nvSpPr>
        <p:spPr/>
        <p:txBody>
          <a:bodyPr/>
          <a:lstStyle/>
          <a:p>
            <a:fld id="{A7C34823-0B19-4B4E-A643-7A3B0A3D24D6}" type="datetime1">
              <a:rPr lang="en-US" smtClean="0"/>
              <a:t>9/25/2024</a:t>
            </a:fld>
            <a:endParaRPr lang="en-US" dirty="0"/>
          </a:p>
        </p:txBody>
      </p:sp>
      <p:sp>
        <p:nvSpPr>
          <p:cNvPr id="5" name="Footer Placeholder 4">
            <a:extLst>
              <a:ext uri="{FF2B5EF4-FFF2-40B4-BE49-F238E27FC236}">
                <a16:creationId xmlns:a16="http://schemas.microsoft.com/office/drawing/2014/main" id="{D07BC83D-E4C0-49E1-ADA1-1AF403984BDA}"/>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31BF211E-B2EA-4CDC-9E84-B6898394921B}"/>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4" name="Oval 13">
            <a:extLst>
              <a:ext uri="{FF2B5EF4-FFF2-40B4-BE49-F238E27FC236}">
                <a16:creationId xmlns:a16="http://schemas.microsoft.com/office/drawing/2014/main" id="{1FE2F5FD-5D31-4C1D-82F8-93624C7B0A3C}"/>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509472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88500-1605-41EA-A15F-9B79DF7E4050}"/>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C9B14AC8-25A5-4D7F-BF23-CB20AA2ECF50}"/>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8" name="Graphic 185">
            <a:extLst>
              <a:ext uri="{FF2B5EF4-FFF2-40B4-BE49-F238E27FC236}">
                <a16:creationId xmlns:a16="http://schemas.microsoft.com/office/drawing/2014/main" id="{8997F1B7-1EE7-4EA5-A5A4-866F9A810C9F}"/>
              </a:ext>
              <a:ext uri="{C183D7F6-B498-43B3-948B-1728B52AA6E4}">
                <adec:decorative xmlns:adec="http://schemas.microsoft.com/office/drawing/2017/decorative" val="1"/>
              </a:ext>
            </a:extLst>
          </p:cNvPr>
          <p:cNvGrpSpPr/>
          <p:nvPr/>
        </p:nvGrpSpPr>
        <p:grpSpPr>
          <a:xfrm>
            <a:off x="10999563" y="5987064"/>
            <a:ext cx="1054467" cy="469689"/>
            <a:chOff x="9841624" y="4115729"/>
            <a:chExt cx="602170" cy="268223"/>
          </a:xfrm>
          <a:solidFill>
            <a:schemeClr val="tx1"/>
          </a:solidFill>
        </p:grpSpPr>
        <p:sp>
          <p:nvSpPr>
            <p:cNvPr id="9" name="Freeform: Shape 8">
              <a:extLst>
                <a:ext uri="{FF2B5EF4-FFF2-40B4-BE49-F238E27FC236}">
                  <a16:creationId xmlns:a16="http://schemas.microsoft.com/office/drawing/2014/main" id="{B5E13483-2FB6-4753-8402-06FDC3498E06}"/>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88F0DF22-F640-4002-B783-DF1C6A9473F6}"/>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9C2787B8-7984-4332-B611-D3D3DE898FE0}"/>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5AF3646C-B3D7-4F57-8FD2-CD93CEB39214}"/>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C65FA7DA-93A0-43A4-834C-0F1BB9806A8C}"/>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4" name="Date Placeholder 3">
            <a:extLst>
              <a:ext uri="{FF2B5EF4-FFF2-40B4-BE49-F238E27FC236}">
                <a16:creationId xmlns:a16="http://schemas.microsoft.com/office/drawing/2014/main" id="{21995D22-0146-4DE2-9E78-4C00333D499A}"/>
              </a:ext>
            </a:extLst>
          </p:cNvPr>
          <p:cNvSpPr>
            <a:spLocks noGrp="1"/>
          </p:cNvSpPr>
          <p:nvPr>
            <p:ph type="dt" sz="half" idx="10"/>
          </p:nvPr>
        </p:nvSpPr>
        <p:spPr/>
        <p:txBody>
          <a:bodyPr/>
          <a:lstStyle/>
          <a:p>
            <a:fld id="{8C2D79EF-17C8-45D8-9866-DAF5723FC604}" type="datetime1">
              <a:rPr lang="en-US" smtClean="0"/>
              <a:t>9/25/2024</a:t>
            </a:fld>
            <a:endParaRPr lang="en-US" dirty="0"/>
          </a:p>
        </p:txBody>
      </p:sp>
      <p:sp>
        <p:nvSpPr>
          <p:cNvPr id="5" name="Footer Placeholder 4">
            <a:extLst>
              <a:ext uri="{FF2B5EF4-FFF2-40B4-BE49-F238E27FC236}">
                <a16:creationId xmlns:a16="http://schemas.microsoft.com/office/drawing/2014/main" id="{6459717A-A1FE-485D-AFFF-2C7026C710AA}"/>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076DB88B-64CF-4100-8F07-D191DD7939F9}"/>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4" name="Oval 13">
            <a:extLst>
              <a:ext uri="{FF2B5EF4-FFF2-40B4-BE49-F238E27FC236}">
                <a16:creationId xmlns:a16="http://schemas.microsoft.com/office/drawing/2014/main" id="{104332FF-8349-42A5-B5C8-5EE3825CE252}"/>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4128377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BFE6C-EBF1-47DE-8468-E7125172B735}"/>
              </a:ext>
            </a:extLst>
          </p:cNvPr>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24104992-D139-48DC-BCCE-D71EA23CA2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grpSp>
        <p:nvGrpSpPr>
          <p:cNvPr id="7" name="Graphic 185">
            <a:extLst>
              <a:ext uri="{FF2B5EF4-FFF2-40B4-BE49-F238E27FC236}">
                <a16:creationId xmlns:a16="http://schemas.microsoft.com/office/drawing/2014/main" id="{A8C5E768-0E62-4DE7-A0AF-93121DA8439E}"/>
              </a:ext>
            </a:extLst>
          </p:cNvPr>
          <p:cNvGrpSpPr/>
          <p:nvPr/>
        </p:nvGrpSpPr>
        <p:grpSpPr>
          <a:xfrm>
            <a:off x="10999563" y="5987064"/>
            <a:ext cx="1054467" cy="469689"/>
            <a:chOff x="9841624" y="4115729"/>
            <a:chExt cx="602170" cy="268223"/>
          </a:xfrm>
          <a:solidFill>
            <a:schemeClr val="tx1"/>
          </a:solidFill>
        </p:grpSpPr>
        <p:sp>
          <p:nvSpPr>
            <p:cNvPr id="8" name="Freeform: Shape 7">
              <a:extLst>
                <a:ext uri="{FF2B5EF4-FFF2-40B4-BE49-F238E27FC236}">
                  <a16:creationId xmlns:a16="http://schemas.microsoft.com/office/drawing/2014/main" id="{6402845F-9E8A-41E1-B051-1AAA46C997A2}"/>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AA45C410-5FD0-4339-A3BC-A865DE4190AF}"/>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C7B0B703-8BA8-483C-A433-C44C809687DE}"/>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ECCFA03D-B879-419B-88B9-F4F3645C8AF5}"/>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B6B0260A-6B2D-4F54-8614-60BC3103E166}"/>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4" name="Date Placeholder 3">
            <a:extLst>
              <a:ext uri="{FF2B5EF4-FFF2-40B4-BE49-F238E27FC236}">
                <a16:creationId xmlns:a16="http://schemas.microsoft.com/office/drawing/2014/main" id="{751AB8F6-0796-47E9-B1D4-760B7CCFC75D}"/>
              </a:ext>
            </a:extLst>
          </p:cNvPr>
          <p:cNvSpPr>
            <a:spLocks noGrp="1"/>
          </p:cNvSpPr>
          <p:nvPr>
            <p:ph type="dt" sz="half" idx="10"/>
          </p:nvPr>
        </p:nvSpPr>
        <p:spPr/>
        <p:txBody>
          <a:bodyPr/>
          <a:lstStyle/>
          <a:p>
            <a:fld id="{DFFC2ADC-3680-4013-A757-E4663495DB98}" type="datetime1">
              <a:rPr lang="en-US" smtClean="0"/>
              <a:t>9/25/2024</a:t>
            </a:fld>
            <a:endParaRPr lang="en-US" dirty="0"/>
          </a:p>
        </p:txBody>
      </p:sp>
      <p:sp>
        <p:nvSpPr>
          <p:cNvPr id="5" name="Footer Placeholder 4">
            <a:extLst>
              <a:ext uri="{FF2B5EF4-FFF2-40B4-BE49-F238E27FC236}">
                <a16:creationId xmlns:a16="http://schemas.microsoft.com/office/drawing/2014/main" id="{37886FC0-7327-44D9-B689-0AE73FD25596}"/>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1219D265-BFBA-4C93-9B1A-B9483AE6BF32}"/>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4" name="Oval 13">
            <a:extLst>
              <a:ext uri="{FF2B5EF4-FFF2-40B4-BE49-F238E27FC236}">
                <a16:creationId xmlns:a16="http://schemas.microsoft.com/office/drawing/2014/main" id="{464F5FEB-DE92-47DA-8C46-DC088E8960A4}"/>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075831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637BE-B22F-40EE-94F0-04549BC56238}"/>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AA71582-4BAF-4211-AD4A-476ED6EB1155}"/>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99DCF6B-C800-4345-BAE9-EE9FA65903F2}"/>
              </a:ext>
            </a:extLst>
          </p:cNvPr>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8" name="Graphic 185">
            <a:extLst>
              <a:ext uri="{FF2B5EF4-FFF2-40B4-BE49-F238E27FC236}">
                <a16:creationId xmlns:a16="http://schemas.microsoft.com/office/drawing/2014/main" id="{E6190A1E-5381-43C4-B058-7758339984D6}"/>
              </a:ext>
            </a:extLst>
          </p:cNvPr>
          <p:cNvGrpSpPr/>
          <p:nvPr/>
        </p:nvGrpSpPr>
        <p:grpSpPr>
          <a:xfrm>
            <a:off x="10999563" y="5987064"/>
            <a:ext cx="1054467" cy="469689"/>
            <a:chOff x="9841624" y="4115729"/>
            <a:chExt cx="602170" cy="268223"/>
          </a:xfrm>
          <a:solidFill>
            <a:schemeClr val="tx1"/>
          </a:solidFill>
        </p:grpSpPr>
        <p:sp>
          <p:nvSpPr>
            <p:cNvPr id="9" name="Freeform: Shape 8">
              <a:extLst>
                <a:ext uri="{FF2B5EF4-FFF2-40B4-BE49-F238E27FC236}">
                  <a16:creationId xmlns:a16="http://schemas.microsoft.com/office/drawing/2014/main" id="{F7E35469-0BEA-4E5E-955F-1AA300A62DE5}"/>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58F650BE-565E-4A52-8143-7A87700FC5F5}"/>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286A3F89-AA2A-44E5-915E-C47A069EB685}"/>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5C57F514-AB27-4489-8D3C-01DD1025DDAD}"/>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0141169F-1C39-4D04-AF32-D0D14D004B05}"/>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5" name="Date Placeholder 4">
            <a:extLst>
              <a:ext uri="{FF2B5EF4-FFF2-40B4-BE49-F238E27FC236}">
                <a16:creationId xmlns:a16="http://schemas.microsoft.com/office/drawing/2014/main" id="{93087465-759F-4895-8FC6-DD464FB918CA}"/>
              </a:ext>
            </a:extLst>
          </p:cNvPr>
          <p:cNvSpPr>
            <a:spLocks noGrp="1"/>
          </p:cNvSpPr>
          <p:nvPr>
            <p:ph type="dt" sz="half" idx="10"/>
          </p:nvPr>
        </p:nvSpPr>
        <p:spPr/>
        <p:txBody>
          <a:bodyPr/>
          <a:lstStyle/>
          <a:p>
            <a:fld id="{4751BA94-5DCA-4F19-960F-0FB2BD5EE85A}" type="datetime1">
              <a:rPr lang="en-US" smtClean="0"/>
              <a:t>9/25/2024</a:t>
            </a:fld>
            <a:endParaRPr lang="en-US" dirty="0"/>
          </a:p>
        </p:txBody>
      </p:sp>
      <p:sp>
        <p:nvSpPr>
          <p:cNvPr id="6" name="Footer Placeholder 5">
            <a:extLst>
              <a:ext uri="{FF2B5EF4-FFF2-40B4-BE49-F238E27FC236}">
                <a16:creationId xmlns:a16="http://schemas.microsoft.com/office/drawing/2014/main" id="{92F1AA18-D8A5-44D9-881C-522258ED54D7}"/>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1C1BA574-A76A-4F4C-8CBD-768278B66E72}"/>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5" name="Oval 14">
            <a:extLst>
              <a:ext uri="{FF2B5EF4-FFF2-40B4-BE49-F238E27FC236}">
                <a16:creationId xmlns:a16="http://schemas.microsoft.com/office/drawing/2014/main" id="{2793E083-ADC4-4391-83DD-781529A66110}"/>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919587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1B666-D6BE-4FA8-9CF1-F15FD58B0CBF}"/>
              </a:ext>
            </a:extLst>
          </p:cNvPr>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3BCE4B4A-DE64-4563-83CD-C40B1D681D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A1DA0314-0202-4E6D-8352-C28376A9C086}"/>
              </a:ext>
            </a:extLst>
          </p:cNvPr>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7B56083-87B4-4603-B6FF-A9EB68E3E6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133708CF-F028-4917-A9CB-59BF5248A20D}"/>
              </a:ext>
            </a:extLst>
          </p:cNvPr>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 name="Graphic 185">
            <a:extLst>
              <a:ext uri="{FF2B5EF4-FFF2-40B4-BE49-F238E27FC236}">
                <a16:creationId xmlns:a16="http://schemas.microsoft.com/office/drawing/2014/main" id="{81B934BF-E239-47E1-93E9-EA3182162D21}"/>
              </a:ext>
            </a:extLst>
          </p:cNvPr>
          <p:cNvGrpSpPr/>
          <p:nvPr/>
        </p:nvGrpSpPr>
        <p:grpSpPr>
          <a:xfrm>
            <a:off x="10999563" y="5987064"/>
            <a:ext cx="1054467" cy="469689"/>
            <a:chOff x="9841624" y="4115729"/>
            <a:chExt cx="602170" cy="268223"/>
          </a:xfrm>
          <a:solidFill>
            <a:schemeClr val="tx1"/>
          </a:solidFill>
        </p:grpSpPr>
        <p:sp>
          <p:nvSpPr>
            <p:cNvPr id="11" name="Freeform: Shape 10">
              <a:extLst>
                <a:ext uri="{FF2B5EF4-FFF2-40B4-BE49-F238E27FC236}">
                  <a16:creationId xmlns:a16="http://schemas.microsoft.com/office/drawing/2014/main" id="{C3BBF177-5044-426A-93ED-64BDC84BF184}"/>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74270648-77F5-4D28-B691-DA57AA28FD73}"/>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6086B770-2F70-4B7B-9525-286BBD63AD72}"/>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57DDC14D-7AE3-41CD-ADFC-A3601D4F9DF3}"/>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42181834-8401-4B66-85EE-1CBF57807DAB}"/>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7" name="Date Placeholder 6">
            <a:extLst>
              <a:ext uri="{FF2B5EF4-FFF2-40B4-BE49-F238E27FC236}">
                <a16:creationId xmlns:a16="http://schemas.microsoft.com/office/drawing/2014/main" id="{A433C091-3B62-4087-9A97-63BBE28CFF17}"/>
              </a:ext>
            </a:extLst>
          </p:cNvPr>
          <p:cNvSpPr>
            <a:spLocks noGrp="1"/>
          </p:cNvSpPr>
          <p:nvPr>
            <p:ph type="dt" sz="half" idx="10"/>
          </p:nvPr>
        </p:nvSpPr>
        <p:spPr/>
        <p:txBody>
          <a:bodyPr/>
          <a:lstStyle/>
          <a:p>
            <a:fld id="{01BED947-38D9-44AC-8B89-E79758333B77}" type="datetime1">
              <a:rPr lang="en-US" smtClean="0"/>
              <a:t>9/25/2024</a:t>
            </a:fld>
            <a:endParaRPr lang="en-US" dirty="0"/>
          </a:p>
        </p:txBody>
      </p:sp>
      <p:sp>
        <p:nvSpPr>
          <p:cNvPr id="8" name="Footer Placeholder 7">
            <a:extLst>
              <a:ext uri="{FF2B5EF4-FFF2-40B4-BE49-F238E27FC236}">
                <a16:creationId xmlns:a16="http://schemas.microsoft.com/office/drawing/2014/main" id="{870710C3-2723-4847-BCAF-96D9FAE50555}"/>
              </a:ext>
            </a:extLst>
          </p:cNvPr>
          <p:cNvSpPr>
            <a:spLocks noGrp="1"/>
          </p:cNvSpPr>
          <p:nvPr>
            <p:ph type="ftr" sz="quarter" idx="11"/>
          </p:nvPr>
        </p:nvSpPr>
        <p:spPr/>
        <p:txBody>
          <a:bodyPr/>
          <a:lstStyle/>
          <a:p>
            <a:r>
              <a:rPr lang="en-US" dirty="0"/>
              <a:t>Sample Footer Text</a:t>
            </a:r>
          </a:p>
        </p:txBody>
      </p:sp>
      <p:sp>
        <p:nvSpPr>
          <p:cNvPr id="9" name="Slide Number Placeholder 8">
            <a:extLst>
              <a:ext uri="{FF2B5EF4-FFF2-40B4-BE49-F238E27FC236}">
                <a16:creationId xmlns:a16="http://schemas.microsoft.com/office/drawing/2014/main" id="{96618B2C-95AC-4438-97FD-07ACF297B8FE}"/>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7" name="Oval 16">
            <a:extLst>
              <a:ext uri="{FF2B5EF4-FFF2-40B4-BE49-F238E27FC236}">
                <a16:creationId xmlns:a16="http://schemas.microsoft.com/office/drawing/2014/main" id="{D6B0F5A7-6E8A-4BCD-8F1F-233ECD21B262}"/>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3913647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9CF7F-748D-4598-983E-96A2BE26930A}"/>
              </a:ext>
            </a:extLst>
          </p:cNvPr>
          <p:cNvSpPr>
            <a:spLocks noGrp="1"/>
          </p:cNvSpPr>
          <p:nvPr>
            <p:ph type="title"/>
          </p:nvPr>
        </p:nvSpPr>
        <p:spPr/>
        <p:txBody>
          <a:bodyPr/>
          <a:lstStyle/>
          <a:p>
            <a:r>
              <a:rPr lang="en-US" dirty="0"/>
              <a:t>Click to edit Master title style</a:t>
            </a:r>
          </a:p>
        </p:txBody>
      </p:sp>
      <p:grpSp>
        <p:nvGrpSpPr>
          <p:cNvPr id="6" name="Graphic 185">
            <a:extLst>
              <a:ext uri="{FF2B5EF4-FFF2-40B4-BE49-F238E27FC236}">
                <a16:creationId xmlns:a16="http://schemas.microsoft.com/office/drawing/2014/main" id="{DFD4D3BE-80D4-4E69-9C76-F0D8517DF690}"/>
              </a:ext>
            </a:extLst>
          </p:cNvPr>
          <p:cNvGrpSpPr/>
          <p:nvPr/>
        </p:nvGrpSpPr>
        <p:grpSpPr>
          <a:xfrm>
            <a:off x="10999563" y="5987064"/>
            <a:ext cx="1054467" cy="469689"/>
            <a:chOff x="9841624" y="4115729"/>
            <a:chExt cx="602170" cy="268223"/>
          </a:xfrm>
          <a:solidFill>
            <a:schemeClr val="tx1"/>
          </a:solidFill>
        </p:grpSpPr>
        <p:sp>
          <p:nvSpPr>
            <p:cNvPr id="7" name="Freeform: Shape 6">
              <a:extLst>
                <a:ext uri="{FF2B5EF4-FFF2-40B4-BE49-F238E27FC236}">
                  <a16:creationId xmlns:a16="http://schemas.microsoft.com/office/drawing/2014/main" id="{A0B6E97F-00E1-4372-8978-8BCBDC9026E6}"/>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id="{CC7651B7-7A30-4AFA-A4D7-0B0C5D2DDAAF}"/>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FD2FC5CA-556B-4409-B084-34753A1F04E6}"/>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3E63FB41-EE1F-4889-9096-3A38936330D5}"/>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0DD19F3B-7B3E-4861-8FDA-D0116C96C16E}"/>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3" name="Date Placeholder 2">
            <a:extLst>
              <a:ext uri="{FF2B5EF4-FFF2-40B4-BE49-F238E27FC236}">
                <a16:creationId xmlns:a16="http://schemas.microsoft.com/office/drawing/2014/main" id="{410A2C46-C908-4010-AAE2-9FA41B145C4D}"/>
              </a:ext>
            </a:extLst>
          </p:cNvPr>
          <p:cNvSpPr>
            <a:spLocks noGrp="1"/>
          </p:cNvSpPr>
          <p:nvPr>
            <p:ph type="dt" sz="half" idx="10"/>
          </p:nvPr>
        </p:nvSpPr>
        <p:spPr/>
        <p:txBody>
          <a:bodyPr/>
          <a:lstStyle/>
          <a:p>
            <a:fld id="{3781E23F-BD3C-4F23-B116-2B758120C8AC}" type="datetime1">
              <a:rPr lang="en-US" smtClean="0"/>
              <a:t>9/25/2024</a:t>
            </a:fld>
            <a:endParaRPr lang="en-US" dirty="0"/>
          </a:p>
        </p:txBody>
      </p:sp>
      <p:sp>
        <p:nvSpPr>
          <p:cNvPr id="4" name="Footer Placeholder 3">
            <a:extLst>
              <a:ext uri="{FF2B5EF4-FFF2-40B4-BE49-F238E27FC236}">
                <a16:creationId xmlns:a16="http://schemas.microsoft.com/office/drawing/2014/main" id="{C7CF5279-7D37-4D98-9A70-987C84F62C2B}"/>
              </a:ext>
            </a:extLst>
          </p:cNvPr>
          <p:cNvSpPr>
            <a:spLocks noGrp="1"/>
          </p:cNvSpPr>
          <p:nvPr>
            <p:ph type="ftr" sz="quarter" idx="11"/>
          </p:nvPr>
        </p:nvSpPr>
        <p:spPr/>
        <p:txBody>
          <a:bodyPr/>
          <a:lstStyle/>
          <a:p>
            <a:r>
              <a:rPr lang="en-US" dirty="0"/>
              <a:t>Sample Footer Text</a:t>
            </a:r>
          </a:p>
        </p:txBody>
      </p:sp>
      <p:sp>
        <p:nvSpPr>
          <p:cNvPr id="5" name="Slide Number Placeholder 4">
            <a:extLst>
              <a:ext uri="{FF2B5EF4-FFF2-40B4-BE49-F238E27FC236}">
                <a16:creationId xmlns:a16="http://schemas.microsoft.com/office/drawing/2014/main" id="{2896FAD0-59EF-49AA-BBC6-A0EC184DD2C9}"/>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3" name="Oval 12">
            <a:extLst>
              <a:ext uri="{FF2B5EF4-FFF2-40B4-BE49-F238E27FC236}">
                <a16:creationId xmlns:a16="http://schemas.microsoft.com/office/drawing/2014/main" id="{876EB399-18D2-46D5-8757-35FCFF8EA80D}"/>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234911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aphic 185">
            <a:extLst>
              <a:ext uri="{FF2B5EF4-FFF2-40B4-BE49-F238E27FC236}">
                <a16:creationId xmlns:a16="http://schemas.microsoft.com/office/drawing/2014/main" id="{773CCE17-EE0F-40E0-B7AE-CF7677B64709}"/>
              </a:ext>
            </a:extLst>
          </p:cNvPr>
          <p:cNvGrpSpPr/>
          <p:nvPr/>
        </p:nvGrpSpPr>
        <p:grpSpPr>
          <a:xfrm>
            <a:off x="10999563" y="5987064"/>
            <a:ext cx="1054467" cy="469689"/>
            <a:chOff x="9841624" y="4115729"/>
            <a:chExt cx="602170" cy="268223"/>
          </a:xfrm>
          <a:solidFill>
            <a:schemeClr val="tx1"/>
          </a:solidFill>
        </p:grpSpPr>
        <p:sp>
          <p:nvSpPr>
            <p:cNvPr id="6" name="Freeform: Shape 5">
              <a:extLst>
                <a:ext uri="{FF2B5EF4-FFF2-40B4-BE49-F238E27FC236}">
                  <a16:creationId xmlns:a16="http://schemas.microsoft.com/office/drawing/2014/main" id="{B0AC6C4E-6EA5-454A-AB84-8B94D8B585EC}"/>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7" name="Freeform: Shape 6">
              <a:extLst>
                <a:ext uri="{FF2B5EF4-FFF2-40B4-BE49-F238E27FC236}">
                  <a16:creationId xmlns:a16="http://schemas.microsoft.com/office/drawing/2014/main" id="{B4329338-925B-4677-BA6E-4357D37DB545}"/>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id="{334C0A08-043F-4818-BA1D-BCC9F811A873}"/>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DCB185DD-ED0D-4633-8098-95C4A6F177CC}"/>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2AD50526-B611-40B6-BB45-AE82F0EF5992}"/>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2" name="Date Placeholder 1">
            <a:extLst>
              <a:ext uri="{FF2B5EF4-FFF2-40B4-BE49-F238E27FC236}">
                <a16:creationId xmlns:a16="http://schemas.microsoft.com/office/drawing/2014/main" id="{0708C302-4224-4668-8CAC-3267172A0C93}"/>
              </a:ext>
            </a:extLst>
          </p:cNvPr>
          <p:cNvSpPr>
            <a:spLocks noGrp="1"/>
          </p:cNvSpPr>
          <p:nvPr>
            <p:ph type="dt" sz="half" idx="10"/>
          </p:nvPr>
        </p:nvSpPr>
        <p:spPr/>
        <p:txBody>
          <a:bodyPr/>
          <a:lstStyle/>
          <a:p>
            <a:fld id="{473CFAA9-6D59-4D98-869E-ACBDB83B2CA4}" type="datetime1">
              <a:rPr lang="en-US" smtClean="0"/>
              <a:t>9/25/2024</a:t>
            </a:fld>
            <a:endParaRPr lang="en-US"/>
          </a:p>
        </p:txBody>
      </p:sp>
      <p:sp>
        <p:nvSpPr>
          <p:cNvPr id="3" name="Footer Placeholder 2">
            <a:extLst>
              <a:ext uri="{FF2B5EF4-FFF2-40B4-BE49-F238E27FC236}">
                <a16:creationId xmlns:a16="http://schemas.microsoft.com/office/drawing/2014/main" id="{F0C8FC22-AEB6-4BAF-BF93-41A2C757CCC7}"/>
              </a:ext>
            </a:extLst>
          </p:cNvPr>
          <p:cNvSpPr>
            <a:spLocks noGrp="1"/>
          </p:cNvSpPr>
          <p:nvPr>
            <p:ph type="ftr" sz="quarter" idx="11"/>
          </p:nvPr>
        </p:nvSpPr>
        <p:spPr/>
        <p:txBody>
          <a:bodyPr/>
          <a:lstStyle/>
          <a:p>
            <a:r>
              <a:rPr lang="en-US" dirty="0"/>
              <a:t>Sample Footer Text</a:t>
            </a:r>
          </a:p>
        </p:txBody>
      </p:sp>
      <p:sp>
        <p:nvSpPr>
          <p:cNvPr id="4" name="Slide Number Placeholder 3">
            <a:extLst>
              <a:ext uri="{FF2B5EF4-FFF2-40B4-BE49-F238E27FC236}">
                <a16:creationId xmlns:a16="http://schemas.microsoft.com/office/drawing/2014/main" id="{252CA88A-5462-4F17-AFA0-52721ADDBB8F}"/>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2" name="Oval 11">
            <a:extLst>
              <a:ext uri="{FF2B5EF4-FFF2-40B4-BE49-F238E27FC236}">
                <a16:creationId xmlns:a16="http://schemas.microsoft.com/office/drawing/2014/main" id="{70CCC791-94D7-4BB8-9EDF-423CEA1F6215}"/>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095070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6AC37-C5B5-462A-BE4A-E55CEBF2A341}"/>
              </a:ext>
            </a:extLst>
          </p:cNvPr>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6A4B007F-32A8-4688-BBEF-4FCB99DF5E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1DF2E2EB-BF8A-44A4-8AE0-BD6C31B1D9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grpSp>
        <p:nvGrpSpPr>
          <p:cNvPr id="8" name="Graphic 185">
            <a:extLst>
              <a:ext uri="{FF2B5EF4-FFF2-40B4-BE49-F238E27FC236}">
                <a16:creationId xmlns:a16="http://schemas.microsoft.com/office/drawing/2014/main" id="{FC9E188F-54C8-4547-9F8C-525712AD7DB6}"/>
              </a:ext>
            </a:extLst>
          </p:cNvPr>
          <p:cNvGrpSpPr/>
          <p:nvPr/>
        </p:nvGrpSpPr>
        <p:grpSpPr>
          <a:xfrm>
            <a:off x="10999563" y="5987064"/>
            <a:ext cx="1054467" cy="469689"/>
            <a:chOff x="9841624" y="4115729"/>
            <a:chExt cx="602170" cy="268223"/>
          </a:xfrm>
          <a:solidFill>
            <a:schemeClr val="tx1"/>
          </a:solidFill>
        </p:grpSpPr>
        <p:sp>
          <p:nvSpPr>
            <p:cNvPr id="9" name="Freeform: Shape 8">
              <a:extLst>
                <a:ext uri="{FF2B5EF4-FFF2-40B4-BE49-F238E27FC236}">
                  <a16:creationId xmlns:a16="http://schemas.microsoft.com/office/drawing/2014/main" id="{B99C4538-3939-47A9-A590-09FF21960653}"/>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7541CA75-5D05-4996-A26D-CE0C909CD5F7}"/>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86305856-26BC-4BCC-BEF3-5E9CED941775}"/>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BC69651C-AC37-4CD2-8367-19297D7E2389}"/>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C3E9031B-BA8D-4D9D-9BB3-A16F7A80F854}"/>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5" name="Date Placeholder 4">
            <a:extLst>
              <a:ext uri="{FF2B5EF4-FFF2-40B4-BE49-F238E27FC236}">
                <a16:creationId xmlns:a16="http://schemas.microsoft.com/office/drawing/2014/main" id="{269840A2-CF60-4C47-B955-E65BC451FE73}"/>
              </a:ext>
            </a:extLst>
          </p:cNvPr>
          <p:cNvSpPr>
            <a:spLocks noGrp="1"/>
          </p:cNvSpPr>
          <p:nvPr>
            <p:ph type="dt" sz="half" idx="10"/>
          </p:nvPr>
        </p:nvSpPr>
        <p:spPr/>
        <p:txBody>
          <a:bodyPr/>
          <a:lstStyle/>
          <a:p>
            <a:fld id="{DC410804-27E3-430A-BB42-B831260DE39A}" type="datetime1">
              <a:rPr lang="en-US" smtClean="0"/>
              <a:t>9/25/2024</a:t>
            </a:fld>
            <a:endParaRPr lang="en-US" dirty="0"/>
          </a:p>
        </p:txBody>
      </p:sp>
      <p:sp>
        <p:nvSpPr>
          <p:cNvPr id="6" name="Footer Placeholder 5">
            <a:extLst>
              <a:ext uri="{FF2B5EF4-FFF2-40B4-BE49-F238E27FC236}">
                <a16:creationId xmlns:a16="http://schemas.microsoft.com/office/drawing/2014/main" id="{3179DC6E-CC55-47AB-A405-5FB7EE2D191D}"/>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6D5D5E7D-EBA7-4DB0-8C78-7EB8A85FA4FF}"/>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5" name="Oval 14">
            <a:extLst>
              <a:ext uri="{FF2B5EF4-FFF2-40B4-BE49-F238E27FC236}">
                <a16:creationId xmlns:a16="http://schemas.microsoft.com/office/drawing/2014/main" id="{C5B051DE-636E-4B3C-9886-2055CE23E49A}"/>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933064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1D355-3146-41D1-B7DC-20B8ACE390AC}"/>
              </a:ext>
            </a:extLst>
          </p:cNvPr>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FAD4AAFB-E8F8-4FD1-8C6A-ED2C3FAD50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E051AF1-B16F-43B9-95CC-C17B570DEC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grpSp>
        <p:nvGrpSpPr>
          <p:cNvPr id="8" name="Graphic 185">
            <a:extLst>
              <a:ext uri="{FF2B5EF4-FFF2-40B4-BE49-F238E27FC236}">
                <a16:creationId xmlns:a16="http://schemas.microsoft.com/office/drawing/2014/main" id="{C8B77273-9FF7-4B93-8385-AD09A5F86AE5}"/>
              </a:ext>
            </a:extLst>
          </p:cNvPr>
          <p:cNvGrpSpPr/>
          <p:nvPr/>
        </p:nvGrpSpPr>
        <p:grpSpPr>
          <a:xfrm>
            <a:off x="10999563" y="5987064"/>
            <a:ext cx="1054467" cy="469689"/>
            <a:chOff x="9841624" y="4115729"/>
            <a:chExt cx="602170" cy="268223"/>
          </a:xfrm>
          <a:solidFill>
            <a:schemeClr val="tx1"/>
          </a:solidFill>
        </p:grpSpPr>
        <p:sp>
          <p:nvSpPr>
            <p:cNvPr id="9" name="Freeform: Shape 8">
              <a:extLst>
                <a:ext uri="{FF2B5EF4-FFF2-40B4-BE49-F238E27FC236}">
                  <a16:creationId xmlns:a16="http://schemas.microsoft.com/office/drawing/2014/main" id="{3117A673-3729-4EAD-9E8C-52BEBF74B857}"/>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EE8DB752-94CD-4A94-BDE3-DD285EB89F3F}"/>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32F8DDFC-E5CA-4F36-B2BE-BCE49D4F6C95}"/>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0BB589AE-2F9C-4C83-8DC7-1205CB037525}"/>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7AC9A2DE-3C9E-4CD0-8C7A-CC5F9F9942E4}"/>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5" name="Date Placeholder 4">
            <a:extLst>
              <a:ext uri="{FF2B5EF4-FFF2-40B4-BE49-F238E27FC236}">
                <a16:creationId xmlns:a16="http://schemas.microsoft.com/office/drawing/2014/main" id="{D68C8714-2467-4715-934E-6787C84F7929}"/>
              </a:ext>
            </a:extLst>
          </p:cNvPr>
          <p:cNvSpPr>
            <a:spLocks noGrp="1"/>
          </p:cNvSpPr>
          <p:nvPr>
            <p:ph type="dt" sz="half" idx="10"/>
          </p:nvPr>
        </p:nvSpPr>
        <p:spPr/>
        <p:txBody>
          <a:bodyPr/>
          <a:lstStyle/>
          <a:p>
            <a:fld id="{60E22DE3-3D1A-4D53-B9A6-6C7463B8C992}" type="datetime1">
              <a:rPr lang="en-US" smtClean="0"/>
              <a:t>9/25/2024</a:t>
            </a:fld>
            <a:endParaRPr lang="en-US" dirty="0"/>
          </a:p>
        </p:txBody>
      </p:sp>
      <p:sp>
        <p:nvSpPr>
          <p:cNvPr id="6" name="Footer Placeholder 5">
            <a:extLst>
              <a:ext uri="{FF2B5EF4-FFF2-40B4-BE49-F238E27FC236}">
                <a16:creationId xmlns:a16="http://schemas.microsoft.com/office/drawing/2014/main" id="{A46F13D6-03EC-4D31-8BB1-9FFDE3633C21}"/>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7C65D4DD-A2A4-4DF6-9527-E5F12FEB936C}"/>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5" name="Oval 14">
            <a:extLst>
              <a:ext uri="{FF2B5EF4-FFF2-40B4-BE49-F238E27FC236}">
                <a16:creationId xmlns:a16="http://schemas.microsoft.com/office/drawing/2014/main" id="{FD202F3A-9FDE-4E11-B865-FBAEC415F880}"/>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032619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70C0"/>
            </a:gs>
            <a:gs pos="74000">
              <a:srgbClr val="00B0F0"/>
            </a:gs>
            <a:gs pos="77000">
              <a:srgbClr val="00B0F0"/>
            </a:gs>
            <a:gs pos="100000">
              <a:srgbClr val="00B0F0"/>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33F5C3-CD4B-4472-B59A-49D460CB1C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7772236B-AB2C-4D6F-AE15-700992DA91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090F509-07BE-4446-8772-F44E09936B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cap="all" spc="100" baseline="0">
                <a:solidFill>
                  <a:schemeClr val="tx1">
                    <a:tint val="75000"/>
                  </a:schemeClr>
                </a:solidFill>
                <a:latin typeface="+mn-lt"/>
                <a:ea typeface="Source Sans Pro SemiBold" panose="020B0603030403020204" pitchFamily="34" charset="0"/>
              </a:defRPr>
            </a:lvl1pPr>
          </a:lstStyle>
          <a:p>
            <a:fld id="{5ECD8B30-1B71-45A1-8314-D59C86F581E1}" type="datetime1">
              <a:rPr lang="en-US" smtClean="0"/>
              <a:pPr/>
              <a:t>9/25/2024</a:t>
            </a:fld>
            <a:endParaRPr lang="en-US" b="1" dirty="0"/>
          </a:p>
        </p:txBody>
      </p:sp>
      <p:sp>
        <p:nvSpPr>
          <p:cNvPr id="5" name="Footer Placeholder 4">
            <a:extLst>
              <a:ext uri="{FF2B5EF4-FFF2-40B4-BE49-F238E27FC236}">
                <a16:creationId xmlns:a16="http://schemas.microsoft.com/office/drawing/2014/main" id="{501B927E-3833-4F85-99B5-56B5F1E540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cap="all" spc="100" baseline="0">
                <a:solidFill>
                  <a:schemeClr val="tx1">
                    <a:tint val="75000"/>
                  </a:schemeClr>
                </a:solidFill>
                <a:latin typeface="+mn-lt"/>
                <a:ea typeface="Source Sans Pro SemiBold" panose="020B0603030403020204" pitchFamily="34" charset="0"/>
              </a:defRPr>
            </a:lvl1pPr>
          </a:lstStyle>
          <a:p>
            <a:r>
              <a:rPr lang="en-US" dirty="0"/>
              <a:t>Sample Footer Text</a:t>
            </a:r>
            <a:endParaRPr lang="en-US" b="1" dirty="0"/>
          </a:p>
        </p:txBody>
      </p:sp>
      <p:sp>
        <p:nvSpPr>
          <p:cNvPr id="6" name="Slide Number Placeholder 5">
            <a:extLst>
              <a:ext uri="{FF2B5EF4-FFF2-40B4-BE49-F238E27FC236}">
                <a16:creationId xmlns:a16="http://schemas.microsoft.com/office/drawing/2014/main" id="{E628CB64-4E98-43DE-B543-7BE5B329DB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cap="all" spc="100" baseline="0">
                <a:solidFill>
                  <a:schemeClr val="tx1">
                    <a:tint val="75000"/>
                  </a:schemeClr>
                </a:solidFill>
                <a:latin typeface="+mn-lt"/>
                <a:ea typeface="Source Sans Pro SemiBold" panose="020B0603030403020204" pitchFamily="34" charset="0"/>
              </a:defRPr>
            </a:lvl1pPr>
          </a:lstStyle>
          <a:p>
            <a:fld id="{F3450C42-9A0B-4425-92C2-70FCF7C45734}" type="slidenum">
              <a:rPr lang="en-US" smtClean="0"/>
              <a:pPr/>
              <a:t>‹#›</a:t>
            </a:fld>
            <a:endParaRPr lang="en-US" b="1" dirty="0"/>
          </a:p>
        </p:txBody>
      </p:sp>
    </p:spTree>
    <p:extLst>
      <p:ext uri="{BB962C8B-B14F-4D97-AF65-F5344CB8AC3E}">
        <p14:creationId xmlns:p14="http://schemas.microsoft.com/office/powerpoint/2010/main" val="1940992915"/>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12" r:id="rId4"/>
    <p:sldLayoutId id="2147483713" r:id="rId5"/>
    <p:sldLayoutId id="2147483718" r:id="rId6"/>
    <p:sldLayoutId id="2147483714" r:id="rId7"/>
    <p:sldLayoutId id="2147483715" r:id="rId8"/>
    <p:sldLayoutId id="2147483716" r:id="rId9"/>
    <p:sldLayoutId id="2147483717" r:id="rId10"/>
    <p:sldLayoutId id="214748371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admin@allesley.coventry.sch.uk"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bbc.co.uk/bitesize/levels/z3g4d2p" TargetMode="External"/><Relationship Id="rId2" Type="http://schemas.openxmlformats.org/officeDocument/2006/relationships/hyperlink" Target="https://home.oxfordowl.co.uk/" TargetMode="External"/><Relationship Id="rId1" Type="http://schemas.openxmlformats.org/officeDocument/2006/relationships/slideLayout" Target="../slideLayouts/slideLayout2.xml"/><Relationship Id="rId4" Type="http://schemas.openxmlformats.org/officeDocument/2006/relationships/hyperlink" Target="https://www.allesleyprimary.co.uk/"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56" name="Rectangle 1155">
            <a:extLst>
              <a:ext uri="{FF2B5EF4-FFF2-40B4-BE49-F238E27FC236}">
                <a16:creationId xmlns:a16="http://schemas.microsoft.com/office/drawing/2014/main" id="{3A397E3E-B90C-4D82-BAAA-36F7AC6A45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8" name="Rectangle 1157">
            <a:extLst>
              <a:ext uri="{FF2B5EF4-FFF2-40B4-BE49-F238E27FC236}">
                <a16:creationId xmlns:a16="http://schemas.microsoft.com/office/drawing/2014/main" id="{A19B25F6-D845-46F3-BA69-3D48CEF7EF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56624" y="901769"/>
            <a:ext cx="4970256" cy="3855397"/>
          </a:xfrm>
          <a:prstGeom prst="rect">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0" name="Rectangle 1159">
            <a:extLst>
              <a:ext uri="{FF2B5EF4-FFF2-40B4-BE49-F238E27FC236}">
                <a16:creationId xmlns:a16="http://schemas.microsoft.com/office/drawing/2014/main" id="{5FAC0226-4651-4BF7-AA72-6DB611F80F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56624" y="901769"/>
            <a:ext cx="4970256" cy="3855397"/>
          </a:xfrm>
          <a:prstGeom prst="rect">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2" name="Freeform: Shape 1161">
            <a:extLst>
              <a:ext uri="{FF2B5EF4-FFF2-40B4-BE49-F238E27FC236}">
                <a16:creationId xmlns:a16="http://schemas.microsoft.com/office/drawing/2014/main" id="{B8CCAA36-1E98-45B0-AAF9-D8807BA8EF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871489" cy="4096327"/>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164" name="Freeform: Shape 1163">
            <a:extLst>
              <a:ext uri="{FF2B5EF4-FFF2-40B4-BE49-F238E27FC236}">
                <a16:creationId xmlns:a16="http://schemas.microsoft.com/office/drawing/2014/main" id="{783F456C-8972-439A-90A4-D7C52FA3A0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871489" cy="4096327"/>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1">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166" name="Freeform: Shape 1165">
            <a:extLst>
              <a:ext uri="{FF2B5EF4-FFF2-40B4-BE49-F238E27FC236}">
                <a16:creationId xmlns:a16="http://schemas.microsoft.com/office/drawing/2014/main" id="{0390AF2C-728C-4687-B7A2-3F9C788EC3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9689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1168" name="Freeform: Shape 1167">
            <a:extLst>
              <a:ext uri="{FF2B5EF4-FFF2-40B4-BE49-F238E27FC236}">
                <a16:creationId xmlns:a16="http://schemas.microsoft.com/office/drawing/2014/main" id="{D1C510C0-DED1-4708-AA14-355E5AFF12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3663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useBgFill="1">
        <p:nvSpPr>
          <p:cNvPr id="1170" name="Rectangle 1169">
            <a:extLst>
              <a:ext uri="{FF2B5EF4-FFF2-40B4-BE49-F238E27FC236}">
                <a16:creationId xmlns:a16="http://schemas.microsoft.com/office/drawing/2014/main" id="{558C4F41-C97D-4755-8F7C-8C0A8E182F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49229" y="798986"/>
            <a:ext cx="4970256" cy="3855397"/>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282F3C-1F7C-E883-F45B-656C3330BFB3}"/>
              </a:ext>
            </a:extLst>
          </p:cNvPr>
          <p:cNvSpPr>
            <a:spLocks noGrp="1"/>
          </p:cNvSpPr>
          <p:nvPr>
            <p:ph type="ctrTitle"/>
          </p:nvPr>
        </p:nvSpPr>
        <p:spPr>
          <a:xfrm>
            <a:off x="2006003" y="1018596"/>
            <a:ext cx="4184101" cy="2577893"/>
          </a:xfrm>
        </p:spPr>
        <p:txBody>
          <a:bodyPr>
            <a:normAutofit/>
          </a:bodyPr>
          <a:lstStyle/>
          <a:p>
            <a:r>
              <a:rPr lang="en-GB" sz="4200" b="1" dirty="0"/>
              <a:t>Welcome to</a:t>
            </a:r>
            <a:br>
              <a:rPr lang="en-GB" sz="4200" b="1" dirty="0"/>
            </a:br>
            <a:r>
              <a:rPr lang="en-GB" sz="4200" b="1" dirty="0"/>
              <a:t>Year four</a:t>
            </a:r>
          </a:p>
        </p:txBody>
      </p:sp>
      <p:sp>
        <p:nvSpPr>
          <p:cNvPr id="1172" name="Oval 1171">
            <a:extLst>
              <a:ext uri="{FF2B5EF4-FFF2-40B4-BE49-F238E27FC236}">
                <a16:creationId xmlns:a16="http://schemas.microsoft.com/office/drawing/2014/main" id="{A232F408-BBCD-48EE-ABF6-95201EF723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66115" y="3453761"/>
            <a:ext cx="319941" cy="31994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74" name="Oval 1173">
            <a:extLst>
              <a:ext uri="{FF2B5EF4-FFF2-40B4-BE49-F238E27FC236}">
                <a16:creationId xmlns:a16="http://schemas.microsoft.com/office/drawing/2014/main" id="{302D5D2F-11CF-47F1-B542-8ED3199DC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66115" y="3453761"/>
            <a:ext cx="319941" cy="319941"/>
          </a:xfrm>
          <a:prstGeom prst="ellipse">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76" name="Freeform: Shape 1175">
            <a:extLst>
              <a:ext uri="{FF2B5EF4-FFF2-40B4-BE49-F238E27FC236}">
                <a16:creationId xmlns:a16="http://schemas.microsoft.com/office/drawing/2014/main" id="{79109165-7872-4D8A-A545-F48B3AF1D0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83019" y="4738591"/>
            <a:ext cx="2208981" cy="2119409"/>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178" name="Freeform: Shape 1177">
            <a:extLst>
              <a:ext uri="{FF2B5EF4-FFF2-40B4-BE49-F238E27FC236}">
                <a16:creationId xmlns:a16="http://schemas.microsoft.com/office/drawing/2014/main" id="{5438E66D-E34C-48D4-9F9D-021EBD5689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83019" y="4738591"/>
            <a:ext cx="2208981" cy="2119409"/>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3">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nvGrpSpPr>
          <p:cNvPr id="1180" name="Graphic 185">
            <a:extLst>
              <a:ext uri="{FF2B5EF4-FFF2-40B4-BE49-F238E27FC236}">
                <a16:creationId xmlns:a16="http://schemas.microsoft.com/office/drawing/2014/main" id="{1BC9510C-172B-4086-A60F-7AF0FBF222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343487" y="5662437"/>
            <a:ext cx="1054466" cy="469689"/>
            <a:chOff x="9841624" y="4115729"/>
            <a:chExt cx="602169" cy="268223"/>
          </a:xfrm>
          <a:solidFill>
            <a:schemeClr val="tx1"/>
          </a:solidFill>
        </p:grpSpPr>
        <p:sp>
          <p:nvSpPr>
            <p:cNvPr id="1153" name="Freeform: Shape 1180">
              <a:extLst>
                <a:ext uri="{FF2B5EF4-FFF2-40B4-BE49-F238E27FC236}">
                  <a16:creationId xmlns:a16="http://schemas.microsoft.com/office/drawing/2014/main" id="{C688A7FC-74D4-4003-9F5C-8C0A3F661F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54" name="Freeform: Shape 1181">
              <a:extLst>
                <a:ext uri="{FF2B5EF4-FFF2-40B4-BE49-F238E27FC236}">
                  <a16:creationId xmlns:a16="http://schemas.microsoft.com/office/drawing/2014/main" id="{9443884A-0473-4494-95AC-A74292738D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55" name="Freeform: Shape 1182">
              <a:extLst>
                <a:ext uri="{FF2B5EF4-FFF2-40B4-BE49-F238E27FC236}">
                  <a16:creationId xmlns:a16="http://schemas.microsoft.com/office/drawing/2014/main" id="{EA5C72FE-7FB1-4DA7-8CF8-45CA6AFB52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57" name="Freeform: Shape 1183">
              <a:extLst>
                <a:ext uri="{FF2B5EF4-FFF2-40B4-BE49-F238E27FC236}">
                  <a16:creationId xmlns:a16="http://schemas.microsoft.com/office/drawing/2014/main" id="{48A05A27-4E41-41AB-BB9E-977863EF72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59" name="Freeform: Shape 1184">
              <a:extLst>
                <a:ext uri="{FF2B5EF4-FFF2-40B4-BE49-F238E27FC236}">
                  <a16:creationId xmlns:a16="http://schemas.microsoft.com/office/drawing/2014/main" id="{E412BF9D-EAB2-42D7-B657-42D5D101B9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pic>
        <p:nvPicPr>
          <p:cNvPr id="1026" name="Picture 2" descr="logo">
            <a:extLst>
              <a:ext uri="{FF2B5EF4-FFF2-40B4-BE49-F238E27FC236}">
                <a16:creationId xmlns:a16="http://schemas.microsoft.com/office/drawing/2014/main" id="{D882A724-8621-B12B-6B64-CD881DC5216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722616" y="3080825"/>
            <a:ext cx="2717470" cy="2717470"/>
          </a:xfrm>
          <a:prstGeom prst="rect">
            <a:avLst/>
          </a:prstGeom>
          <a:noFill/>
          <a:extLst>
            <a:ext uri="{909E8E84-426E-40DD-AFC4-6F175D3DCCD1}">
              <a14:hiddenFill xmlns:a14="http://schemas.microsoft.com/office/drawing/2010/main">
                <a:solidFill>
                  <a:srgbClr val="FFFFFF"/>
                </a:solidFill>
              </a14:hiddenFill>
            </a:ext>
          </a:extLst>
        </p:spPr>
      </p:pic>
      <p:sp>
        <p:nvSpPr>
          <p:cNvPr id="1187" name="Graphic 212">
            <a:extLst>
              <a:ext uri="{FF2B5EF4-FFF2-40B4-BE49-F238E27FC236}">
                <a16:creationId xmlns:a16="http://schemas.microsoft.com/office/drawing/2014/main" id="{FEFCF180-A212-449F-8D07-5EC94B281A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32063" y="2262962"/>
            <a:ext cx="622472" cy="622472"/>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189" name="Graphic 212">
            <a:extLst>
              <a:ext uri="{FF2B5EF4-FFF2-40B4-BE49-F238E27FC236}">
                <a16:creationId xmlns:a16="http://schemas.microsoft.com/office/drawing/2014/main" id="{1400E1BC-11DC-49A0-856F-992F20EB43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32063" y="2262962"/>
            <a:ext cx="622472" cy="622472"/>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Tree>
    <p:extLst>
      <p:ext uri="{BB962C8B-B14F-4D97-AF65-F5344CB8AC3E}">
        <p14:creationId xmlns:p14="http://schemas.microsoft.com/office/powerpoint/2010/main" val="3408033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78A9E-E577-0409-408A-A7BE61704AF3}"/>
              </a:ext>
            </a:extLst>
          </p:cNvPr>
          <p:cNvSpPr>
            <a:spLocks noGrp="1"/>
          </p:cNvSpPr>
          <p:nvPr>
            <p:ph type="title"/>
          </p:nvPr>
        </p:nvSpPr>
        <p:spPr/>
        <p:txBody>
          <a:bodyPr/>
          <a:lstStyle/>
          <a:p>
            <a:pPr algn="ctr"/>
            <a:r>
              <a:rPr lang="en-GB" dirty="0"/>
              <a:t>PE &amp; Games</a:t>
            </a:r>
          </a:p>
        </p:txBody>
      </p:sp>
      <p:sp>
        <p:nvSpPr>
          <p:cNvPr id="3" name="Content Placeholder 2">
            <a:extLst>
              <a:ext uri="{FF2B5EF4-FFF2-40B4-BE49-F238E27FC236}">
                <a16:creationId xmlns:a16="http://schemas.microsoft.com/office/drawing/2014/main" id="{034237FF-50DA-9B14-0774-18293482620B}"/>
              </a:ext>
            </a:extLst>
          </p:cNvPr>
          <p:cNvSpPr>
            <a:spLocks noGrp="1"/>
          </p:cNvSpPr>
          <p:nvPr>
            <p:ph idx="1"/>
          </p:nvPr>
        </p:nvSpPr>
        <p:spPr>
          <a:xfrm>
            <a:off x="838200" y="1452400"/>
            <a:ext cx="10515600" cy="4920407"/>
          </a:xfrm>
        </p:spPr>
        <p:txBody>
          <a:bodyPr>
            <a:normAutofit lnSpcReduction="10000"/>
          </a:bodyPr>
          <a:lstStyle/>
          <a:p>
            <a:r>
              <a:rPr lang="en-GB" sz="3200" dirty="0"/>
              <a:t>Monday and Friday – with a caveat!</a:t>
            </a:r>
          </a:p>
          <a:p>
            <a:endParaRPr lang="en-GB" sz="3200" dirty="0"/>
          </a:p>
          <a:p>
            <a:r>
              <a:rPr lang="en-GB" sz="3200" dirty="0"/>
              <a:t>These days may be subject to change.</a:t>
            </a:r>
          </a:p>
          <a:p>
            <a:endParaRPr lang="en-GB" sz="3200" dirty="0"/>
          </a:p>
          <a:p>
            <a:r>
              <a:rPr lang="en-GB" sz="3200" dirty="0"/>
              <a:t>Sports coaches / yoga rota.</a:t>
            </a:r>
          </a:p>
          <a:p>
            <a:endParaRPr lang="en-GB" sz="3200" dirty="0"/>
          </a:p>
          <a:p>
            <a:r>
              <a:rPr lang="en-GB" sz="3200" dirty="0"/>
              <a:t>Children to come to school in PE kits on these days.</a:t>
            </a:r>
          </a:p>
          <a:p>
            <a:endParaRPr lang="en-GB" sz="3200" dirty="0"/>
          </a:p>
          <a:p>
            <a:r>
              <a:rPr lang="en-GB" sz="3200" dirty="0">
                <a:solidFill>
                  <a:srgbClr val="002060"/>
                </a:solidFill>
                <a:highlight>
                  <a:srgbClr val="FFFF00"/>
                </a:highlight>
              </a:rPr>
              <a:t>Look out for Parent Mails to inform you of changes.</a:t>
            </a:r>
          </a:p>
        </p:txBody>
      </p:sp>
    </p:spTree>
    <p:extLst>
      <p:ext uri="{BB962C8B-B14F-4D97-AF65-F5344CB8AC3E}">
        <p14:creationId xmlns:p14="http://schemas.microsoft.com/office/powerpoint/2010/main" val="2538744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1BD83-5856-76D1-5704-CBD60E345131}"/>
              </a:ext>
            </a:extLst>
          </p:cNvPr>
          <p:cNvSpPr>
            <a:spLocks noGrp="1"/>
          </p:cNvSpPr>
          <p:nvPr>
            <p:ph type="title"/>
          </p:nvPr>
        </p:nvSpPr>
        <p:spPr/>
        <p:txBody>
          <a:bodyPr/>
          <a:lstStyle/>
          <a:p>
            <a:r>
              <a:rPr lang="en-GB" dirty="0"/>
              <a:t>Spelling and Homework</a:t>
            </a:r>
          </a:p>
        </p:txBody>
      </p:sp>
      <p:sp>
        <p:nvSpPr>
          <p:cNvPr id="3" name="Content Placeholder 2">
            <a:extLst>
              <a:ext uri="{FF2B5EF4-FFF2-40B4-BE49-F238E27FC236}">
                <a16:creationId xmlns:a16="http://schemas.microsoft.com/office/drawing/2014/main" id="{BF340493-2D1D-BBD5-17A8-1ACCC83A3F24}"/>
              </a:ext>
            </a:extLst>
          </p:cNvPr>
          <p:cNvSpPr>
            <a:spLocks noGrp="1"/>
          </p:cNvSpPr>
          <p:nvPr>
            <p:ph idx="1"/>
          </p:nvPr>
        </p:nvSpPr>
        <p:spPr>
          <a:xfrm>
            <a:off x="838200" y="1418254"/>
            <a:ext cx="10515600" cy="4758710"/>
          </a:xfrm>
        </p:spPr>
        <p:txBody>
          <a:bodyPr>
            <a:normAutofit lnSpcReduction="10000"/>
          </a:bodyPr>
          <a:lstStyle/>
          <a:p>
            <a:r>
              <a:rPr lang="en-GB" sz="3200" dirty="0"/>
              <a:t>Spelling pattern or rule</a:t>
            </a:r>
          </a:p>
          <a:p>
            <a:r>
              <a:rPr lang="en-GB" sz="3200" dirty="0"/>
              <a:t>‘Checks’ on a Friday – new spellings sent home in a Pink book</a:t>
            </a:r>
          </a:p>
          <a:p>
            <a:r>
              <a:rPr lang="en-GB" sz="3200" dirty="0"/>
              <a:t>Common Exception Words – if necessary.</a:t>
            </a:r>
          </a:p>
          <a:p>
            <a:endParaRPr lang="en-GB" sz="3200" dirty="0"/>
          </a:p>
          <a:p>
            <a:r>
              <a:rPr lang="en-GB" sz="3200" dirty="0"/>
              <a:t>Year 3 and 4 words – essential that they know these by the end of the year.</a:t>
            </a:r>
          </a:p>
          <a:p>
            <a:endParaRPr lang="en-GB" sz="3200" dirty="0"/>
          </a:p>
          <a:p>
            <a:r>
              <a:rPr lang="en-GB" sz="3200" dirty="0"/>
              <a:t>Homework – spellings including learning rules, reading and times tables. </a:t>
            </a:r>
          </a:p>
          <a:p>
            <a:endParaRPr lang="en-GB" dirty="0"/>
          </a:p>
          <a:p>
            <a:endParaRPr lang="en-GB" dirty="0"/>
          </a:p>
        </p:txBody>
      </p:sp>
    </p:spTree>
    <p:extLst>
      <p:ext uri="{BB962C8B-B14F-4D97-AF65-F5344CB8AC3E}">
        <p14:creationId xmlns:p14="http://schemas.microsoft.com/office/powerpoint/2010/main" val="2665939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482F3-74B5-59A1-1CA8-DEC8C758AA01}"/>
              </a:ext>
            </a:extLst>
          </p:cNvPr>
          <p:cNvSpPr>
            <a:spLocks noGrp="1"/>
          </p:cNvSpPr>
          <p:nvPr>
            <p:ph type="title"/>
          </p:nvPr>
        </p:nvSpPr>
        <p:spPr/>
        <p:txBody>
          <a:bodyPr/>
          <a:lstStyle/>
          <a:p>
            <a:pPr algn="ctr"/>
            <a:r>
              <a:rPr lang="en-GB" u="sng" dirty="0"/>
              <a:t>Practical things</a:t>
            </a:r>
          </a:p>
        </p:txBody>
      </p:sp>
      <p:sp>
        <p:nvSpPr>
          <p:cNvPr id="3" name="Content Placeholder 2">
            <a:extLst>
              <a:ext uri="{FF2B5EF4-FFF2-40B4-BE49-F238E27FC236}">
                <a16:creationId xmlns:a16="http://schemas.microsoft.com/office/drawing/2014/main" id="{B6C2FF00-4861-DF9F-4904-B83836B231EA}"/>
              </a:ext>
            </a:extLst>
          </p:cNvPr>
          <p:cNvSpPr>
            <a:spLocks noGrp="1"/>
          </p:cNvSpPr>
          <p:nvPr>
            <p:ph idx="1"/>
          </p:nvPr>
        </p:nvSpPr>
        <p:spPr/>
        <p:txBody>
          <a:bodyPr/>
          <a:lstStyle/>
          <a:p>
            <a:r>
              <a:rPr lang="en-GB" dirty="0"/>
              <a:t>Naming jumpers</a:t>
            </a:r>
          </a:p>
          <a:p>
            <a:r>
              <a:rPr lang="en-GB" dirty="0"/>
              <a:t>Tying shoe laces</a:t>
            </a:r>
          </a:p>
          <a:p>
            <a:r>
              <a:rPr lang="en-GB" dirty="0"/>
              <a:t>Name your child’s clothing!</a:t>
            </a:r>
          </a:p>
          <a:p>
            <a:endParaRPr lang="en-GB" dirty="0"/>
          </a:p>
          <a:p>
            <a:r>
              <a:rPr lang="en-GB" dirty="0"/>
              <a:t>Getting in touch with us:   </a:t>
            </a:r>
          </a:p>
          <a:p>
            <a:r>
              <a:rPr lang="en-GB" dirty="0"/>
              <a:t>Talk to us on the playground at the end of the day</a:t>
            </a:r>
          </a:p>
          <a:p>
            <a:r>
              <a:rPr lang="en-GB" dirty="0">
                <a:hlinkClick r:id="rId2">
                  <a:extLst>
                    <a:ext uri="{A12FA001-AC4F-418D-AE19-62706E023703}">
                      <ahyp:hlinkClr xmlns:ahyp="http://schemas.microsoft.com/office/drawing/2018/hyperlinkcolor" val="tx"/>
                    </a:ext>
                  </a:extLst>
                </a:hlinkClick>
              </a:rPr>
              <a:t>admin@allesley.coventry.sch.uk</a:t>
            </a:r>
            <a:endParaRPr lang="en-GB" dirty="0"/>
          </a:p>
          <a:p>
            <a:endParaRPr lang="en-GB" dirty="0"/>
          </a:p>
        </p:txBody>
      </p:sp>
    </p:spTree>
    <p:extLst>
      <p:ext uri="{BB962C8B-B14F-4D97-AF65-F5344CB8AC3E}">
        <p14:creationId xmlns:p14="http://schemas.microsoft.com/office/powerpoint/2010/main" val="118602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0890D-C82B-E702-9CE3-D78A88E2EF19}"/>
              </a:ext>
            </a:extLst>
          </p:cNvPr>
          <p:cNvSpPr>
            <a:spLocks noGrp="1"/>
          </p:cNvSpPr>
          <p:nvPr>
            <p:ph type="title"/>
          </p:nvPr>
        </p:nvSpPr>
        <p:spPr/>
        <p:txBody>
          <a:bodyPr/>
          <a:lstStyle/>
          <a:p>
            <a:r>
              <a:rPr lang="en-GB" dirty="0"/>
              <a:t>Useful websites</a:t>
            </a:r>
          </a:p>
        </p:txBody>
      </p:sp>
      <p:sp>
        <p:nvSpPr>
          <p:cNvPr id="3" name="Content Placeholder 2">
            <a:extLst>
              <a:ext uri="{FF2B5EF4-FFF2-40B4-BE49-F238E27FC236}">
                <a16:creationId xmlns:a16="http://schemas.microsoft.com/office/drawing/2014/main" id="{BE6A7EBB-5942-D5EA-EFE7-465561103DD6}"/>
              </a:ext>
            </a:extLst>
          </p:cNvPr>
          <p:cNvSpPr>
            <a:spLocks noGrp="1"/>
          </p:cNvSpPr>
          <p:nvPr>
            <p:ph idx="1"/>
          </p:nvPr>
        </p:nvSpPr>
        <p:spPr/>
        <p:txBody>
          <a:bodyPr/>
          <a:lstStyle/>
          <a:p>
            <a:r>
              <a:rPr lang="en-GB" dirty="0">
                <a:hlinkClick r:id="rId2">
                  <a:extLst>
                    <a:ext uri="{A12FA001-AC4F-418D-AE19-62706E023703}">
                      <ahyp:hlinkClr xmlns:ahyp="http://schemas.microsoft.com/office/drawing/2018/hyperlinkcolor" val="tx"/>
                    </a:ext>
                  </a:extLst>
                </a:hlinkClick>
              </a:rPr>
              <a:t>https://home.oxfordowl.co.uk/</a:t>
            </a:r>
            <a:endParaRPr lang="en-GB" dirty="0"/>
          </a:p>
          <a:p>
            <a:r>
              <a:rPr lang="en-GB" dirty="0"/>
              <a:t>This has all the Year 4 expectations on it.</a:t>
            </a:r>
          </a:p>
          <a:p>
            <a:endParaRPr lang="en-GB" dirty="0"/>
          </a:p>
          <a:p>
            <a:r>
              <a:rPr lang="en-GB" dirty="0">
                <a:hlinkClick r:id="rId3">
                  <a:extLst>
                    <a:ext uri="{A12FA001-AC4F-418D-AE19-62706E023703}">
                      <ahyp:hlinkClr xmlns:ahyp="http://schemas.microsoft.com/office/drawing/2018/hyperlinkcolor" val="tx"/>
                    </a:ext>
                  </a:extLst>
                </a:hlinkClick>
              </a:rPr>
              <a:t>https://www.bbc.co.uk/bitesize/levels/z3g4d2p</a:t>
            </a:r>
            <a:endParaRPr lang="en-GB" dirty="0"/>
          </a:p>
          <a:p>
            <a:endParaRPr lang="en-GB" dirty="0"/>
          </a:p>
          <a:p>
            <a:r>
              <a:rPr lang="en-GB" dirty="0">
                <a:hlinkClick r:id="rId4">
                  <a:extLst>
                    <a:ext uri="{A12FA001-AC4F-418D-AE19-62706E023703}">
                      <ahyp:hlinkClr xmlns:ahyp="http://schemas.microsoft.com/office/drawing/2018/hyperlinkcolor" val="tx"/>
                    </a:ext>
                  </a:extLst>
                </a:hlinkClick>
              </a:rPr>
              <a:t>https://www.allesleyprimary.co.uk/</a:t>
            </a:r>
            <a:endParaRPr lang="en-GB" dirty="0"/>
          </a:p>
          <a:p>
            <a:endParaRPr lang="en-GB" dirty="0"/>
          </a:p>
        </p:txBody>
      </p:sp>
    </p:spTree>
    <p:extLst>
      <p:ext uri="{BB962C8B-B14F-4D97-AF65-F5344CB8AC3E}">
        <p14:creationId xmlns:p14="http://schemas.microsoft.com/office/powerpoint/2010/main" val="1368516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13C08-FE36-9035-E0C4-D29AD77DC654}"/>
              </a:ext>
            </a:extLst>
          </p:cNvPr>
          <p:cNvSpPr>
            <a:spLocks noGrp="1"/>
          </p:cNvSpPr>
          <p:nvPr>
            <p:ph type="title"/>
          </p:nvPr>
        </p:nvSpPr>
        <p:spPr/>
        <p:txBody>
          <a:bodyPr/>
          <a:lstStyle/>
          <a:p>
            <a:pPr algn="ctr"/>
            <a:r>
              <a:rPr lang="en-GB" dirty="0"/>
              <a:t>Thanks for coming</a:t>
            </a:r>
          </a:p>
        </p:txBody>
      </p:sp>
      <p:sp>
        <p:nvSpPr>
          <p:cNvPr id="3" name="Content Placeholder 2">
            <a:extLst>
              <a:ext uri="{FF2B5EF4-FFF2-40B4-BE49-F238E27FC236}">
                <a16:creationId xmlns:a16="http://schemas.microsoft.com/office/drawing/2014/main" id="{57AFCB71-7052-B9DD-2B0B-8BBE3ECD1DE7}"/>
              </a:ext>
            </a:extLst>
          </p:cNvPr>
          <p:cNvSpPr>
            <a:spLocks noGrp="1"/>
          </p:cNvSpPr>
          <p:nvPr>
            <p:ph idx="1"/>
          </p:nvPr>
        </p:nvSpPr>
        <p:spPr/>
        <p:txBody>
          <a:bodyPr/>
          <a:lstStyle/>
          <a:p>
            <a:endParaRPr lang="en-GB" dirty="0"/>
          </a:p>
        </p:txBody>
      </p:sp>
    </p:spTree>
    <p:extLst>
      <p:ext uri="{BB962C8B-B14F-4D97-AF65-F5344CB8AC3E}">
        <p14:creationId xmlns:p14="http://schemas.microsoft.com/office/powerpoint/2010/main" val="3509203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BA18F-9B85-589A-C2C7-429A2BB39164}"/>
              </a:ext>
            </a:extLst>
          </p:cNvPr>
          <p:cNvSpPr>
            <a:spLocks noGrp="1"/>
          </p:cNvSpPr>
          <p:nvPr>
            <p:ph type="title"/>
          </p:nvPr>
        </p:nvSpPr>
        <p:spPr>
          <a:xfrm>
            <a:off x="838200" y="365125"/>
            <a:ext cx="10515600" cy="1823439"/>
          </a:xfrm>
        </p:spPr>
        <p:txBody>
          <a:bodyPr>
            <a:normAutofit/>
          </a:bodyPr>
          <a:lstStyle/>
          <a:p>
            <a:pPr algn="ctr"/>
            <a:r>
              <a:rPr lang="en-GB" sz="6600" b="1" dirty="0"/>
              <a:t>The Year Four Team</a:t>
            </a:r>
          </a:p>
        </p:txBody>
      </p:sp>
      <p:sp>
        <p:nvSpPr>
          <p:cNvPr id="3" name="Content Placeholder 2">
            <a:extLst>
              <a:ext uri="{FF2B5EF4-FFF2-40B4-BE49-F238E27FC236}">
                <a16:creationId xmlns:a16="http://schemas.microsoft.com/office/drawing/2014/main" id="{DC1FA8F7-9D14-A009-CE36-7764A8C94262}"/>
              </a:ext>
            </a:extLst>
          </p:cNvPr>
          <p:cNvSpPr>
            <a:spLocks noGrp="1"/>
          </p:cNvSpPr>
          <p:nvPr>
            <p:ph idx="1"/>
          </p:nvPr>
        </p:nvSpPr>
        <p:spPr>
          <a:xfrm>
            <a:off x="838200" y="2964873"/>
            <a:ext cx="10515600" cy="3212090"/>
          </a:xfrm>
        </p:spPr>
        <p:txBody>
          <a:bodyPr>
            <a:normAutofit/>
          </a:bodyPr>
          <a:lstStyle/>
          <a:p>
            <a:pPr algn="ctr"/>
            <a:r>
              <a:rPr lang="en-GB" sz="6000" dirty="0"/>
              <a:t>Mrs Fatile and Miss Thomas</a:t>
            </a:r>
          </a:p>
          <a:p>
            <a:pPr algn="ctr"/>
            <a:r>
              <a:rPr lang="en-GB" sz="6000" dirty="0"/>
              <a:t>Mrs Callaway, Mrs Watkins and Mrs Underwood</a:t>
            </a:r>
          </a:p>
        </p:txBody>
      </p:sp>
    </p:spTree>
    <p:extLst>
      <p:ext uri="{BB962C8B-B14F-4D97-AF65-F5344CB8AC3E}">
        <p14:creationId xmlns:p14="http://schemas.microsoft.com/office/powerpoint/2010/main" val="50645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0F43B-8D0C-C4CB-6C9A-D3D1E3BB208A}"/>
              </a:ext>
            </a:extLst>
          </p:cNvPr>
          <p:cNvSpPr>
            <a:spLocks noGrp="1"/>
          </p:cNvSpPr>
          <p:nvPr>
            <p:ph type="title"/>
          </p:nvPr>
        </p:nvSpPr>
        <p:spPr/>
        <p:txBody>
          <a:bodyPr/>
          <a:lstStyle/>
          <a:p>
            <a:pPr algn="ctr"/>
            <a:r>
              <a:rPr lang="en-GB" dirty="0"/>
              <a:t>Transition</a:t>
            </a:r>
          </a:p>
        </p:txBody>
      </p:sp>
      <p:sp>
        <p:nvSpPr>
          <p:cNvPr id="3" name="Content Placeholder 2">
            <a:extLst>
              <a:ext uri="{FF2B5EF4-FFF2-40B4-BE49-F238E27FC236}">
                <a16:creationId xmlns:a16="http://schemas.microsoft.com/office/drawing/2014/main" id="{C0415AF0-6B72-DC55-82C7-E11ECA6BA0C8}"/>
              </a:ext>
            </a:extLst>
          </p:cNvPr>
          <p:cNvSpPr>
            <a:spLocks noGrp="1"/>
          </p:cNvSpPr>
          <p:nvPr>
            <p:ph idx="1"/>
          </p:nvPr>
        </p:nvSpPr>
        <p:spPr/>
        <p:txBody>
          <a:bodyPr>
            <a:normAutofit/>
          </a:bodyPr>
          <a:lstStyle/>
          <a:p>
            <a:pPr algn="ctr">
              <a:lnSpc>
                <a:spcPct val="150000"/>
              </a:lnSpc>
            </a:pPr>
            <a:r>
              <a:rPr lang="en-GB" sz="3600" dirty="0">
                <a:latin typeface="Comic Sans MS" panose="030F0702030302020204" pitchFamily="66" charset="0"/>
              </a:rPr>
              <a:t>Your children are already becoming familiar with their new  learning environment and are getting to know their new teaching team.</a:t>
            </a:r>
          </a:p>
          <a:p>
            <a:pPr algn="ctr"/>
            <a:endParaRPr lang="en-GB" dirty="0"/>
          </a:p>
        </p:txBody>
      </p:sp>
    </p:spTree>
    <p:extLst>
      <p:ext uri="{BB962C8B-B14F-4D97-AF65-F5344CB8AC3E}">
        <p14:creationId xmlns:p14="http://schemas.microsoft.com/office/powerpoint/2010/main" val="404472235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23DBA-FDE7-48B2-8BF4-1658EDEE93D8}"/>
              </a:ext>
            </a:extLst>
          </p:cNvPr>
          <p:cNvSpPr>
            <a:spLocks noGrp="1"/>
          </p:cNvSpPr>
          <p:nvPr>
            <p:ph type="title"/>
          </p:nvPr>
        </p:nvSpPr>
        <p:spPr/>
        <p:txBody>
          <a:bodyPr/>
          <a:lstStyle/>
          <a:p>
            <a:r>
              <a:rPr lang="en-GB" dirty="0"/>
              <a:t>Next steps for us</a:t>
            </a:r>
          </a:p>
        </p:txBody>
      </p:sp>
      <p:sp>
        <p:nvSpPr>
          <p:cNvPr id="3" name="Content Placeholder 2">
            <a:extLst>
              <a:ext uri="{FF2B5EF4-FFF2-40B4-BE49-F238E27FC236}">
                <a16:creationId xmlns:a16="http://schemas.microsoft.com/office/drawing/2014/main" id="{B6E21E9D-FB0D-403C-8D0D-D3EA96212717}"/>
              </a:ext>
            </a:extLst>
          </p:cNvPr>
          <p:cNvSpPr>
            <a:spLocks noGrp="1"/>
          </p:cNvSpPr>
          <p:nvPr>
            <p:ph idx="1"/>
          </p:nvPr>
        </p:nvSpPr>
        <p:spPr/>
        <p:txBody>
          <a:bodyPr/>
          <a:lstStyle/>
          <a:p>
            <a:pPr algn="ctr"/>
            <a:r>
              <a:rPr lang="en-GB" sz="3200" dirty="0"/>
              <a:t>Getting to know your child</a:t>
            </a:r>
          </a:p>
          <a:p>
            <a:pPr algn="ctr"/>
            <a:endParaRPr lang="en-GB" sz="3600" dirty="0">
              <a:latin typeface="Comic Sans MS" panose="030F0702030302020204" pitchFamily="66" charset="0"/>
            </a:endParaRPr>
          </a:p>
          <a:p>
            <a:pPr algn="ctr"/>
            <a:r>
              <a:rPr lang="en-GB" sz="3600" dirty="0">
                <a:latin typeface="Comic Sans MS" panose="030F0702030302020204" pitchFamily="66" charset="0"/>
              </a:rPr>
              <a:t>If there is anything additional that has occurred over the summer that you think we should know; please tell us – </a:t>
            </a:r>
            <a:r>
              <a:rPr lang="en-GB" sz="3600" dirty="0" err="1">
                <a:latin typeface="Comic Sans MS" panose="030F0702030302020204" pitchFamily="66" charset="0"/>
              </a:rPr>
              <a:t>eg.</a:t>
            </a:r>
            <a:r>
              <a:rPr lang="en-GB" sz="3600" dirty="0">
                <a:latin typeface="Comic Sans MS" panose="030F0702030302020204" pitchFamily="66" charset="0"/>
              </a:rPr>
              <a:t> Medical information, anything important that you feel we should know that may impact on them in school.</a:t>
            </a:r>
          </a:p>
          <a:p>
            <a:pPr algn="ctr"/>
            <a:endParaRPr lang="en-GB" dirty="0"/>
          </a:p>
          <a:p>
            <a:endParaRPr lang="en-GB" dirty="0"/>
          </a:p>
        </p:txBody>
      </p:sp>
    </p:spTree>
    <p:extLst>
      <p:ext uri="{BB962C8B-B14F-4D97-AF65-F5344CB8AC3E}">
        <p14:creationId xmlns:p14="http://schemas.microsoft.com/office/powerpoint/2010/main" val="3977606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19800-C70E-CEC2-F79C-4B802F760F94}"/>
              </a:ext>
            </a:extLst>
          </p:cNvPr>
          <p:cNvSpPr>
            <a:spLocks noGrp="1"/>
          </p:cNvSpPr>
          <p:nvPr>
            <p:ph type="title"/>
          </p:nvPr>
        </p:nvSpPr>
        <p:spPr/>
        <p:txBody>
          <a:bodyPr/>
          <a:lstStyle/>
          <a:p>
            <a:pPr algn="ctr"/>
            <a:r>
              <a:rPr lang="en-GB" dirty="0"/>
              <a:t>What are we aiming for?</a:t>
            </a:r>
          </a:p>
        </p:txBody>
      </p:sp>
      <p:sp>
        <p:nvSpPr>
          <p:cNvPr id="3" name="Content Placeholder 2">
            <a:extLst>
              <a:ext uri="{FF2B5EF4-FFF2-40B4-BE49-F238E27FC236}">
                <a16:creationId xmlns:a16="http://schemas.microsoft.com/office/drawing/2014/main" id="{0AFE1989-AA6B-A38D-C702-37D38D708562}"/>
              </a:ext>
            </a:extLst>
          </p:cNvPr>
          <p:cNvSpPr>
            <a:spLocks noGrp="1"/>
          </p:cNvSpPr>
          <p:nvPr>
            <p:ph idx="1"/>
          </p:nvPr>
        </p:nvSpPr>
        <p:spPr/>
        <p:txBody>
          <a:bodyPr>
            <a:normAutofit/>
          </a:bodyPr>
          <a:lstStyle/>
          <a:p>
            <a:pPr algn="ctr"/>
            <a:r>
              <a:rPr lang="en-GB" sz="3200" dirty="0"/>
              <a:t>The children to further develop a love for learning</a:t>
            </a:r>
          </a:p>
          <a:p>
            <a:pPr algn="ctr"/>
            <a:r>
              <a:rPr lang="en-GB" sz="3200" dirty="0"/>
              <a:t>Be happy in school</a:t>
            </a:r>
          </a:p>
          <a:p>
            <a:pPr algn="ctr"/>
            <a:r>
              <a:rPr lang="en-GB" sz="3200" dirty="0"/>
              <a:t>To be confident in their ability and proud of their achievements</a:t>
            </a:r>
          </a:p>
          <a:p>
            <a:pPr algn="ctr"/>
            <a:r>
              <a:rPr lang="en-GB" sz="3200" dirty="0"/>
              <a:t>Maintain a positive mindset in their approach to learning</a:t>
            </a:r>
          </a:p>
          <a:p>
            <a:pPr algn="ctr"/>
            <a:r>
              <a:rPr lang="en-GB" sz="3200" dirty="0"/>
              <a:t>To become more independent in their learning.</a:t>
            </a:r>
          </a:p>
          <a:p>
            <a:pPr algn="ctr"/>
            <a:r>
              <a:rPr lang="en-GB" sz="3200" dirty="0"/>
              <a:t>To be the best version of themselves when they leave us next year</a:t>
            </a:r>
          </a:p>
          <a:p>
            <a:pPr algn="ctr"/>
            <a:endParaRPr lang="en-GB" sz="3200" dirty="0"/>
          </a:p>
        </p:txBody>
      </p:sp>
    </p:spTree>
    <p:extLst>
      <p:ext uri="{BB962C8B-B14F-4D97-AF65-F5344CB8AC3E}">
        <p14:creationId xmlns:p14="http://schemas.microsoft.com/office/powerpoint/2010/main" val="38307031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0CDDD-5CC4-2320-3193-574681081056}"/>
              </a:ext>
            </a:extLst>
          </p:cNvPr>
          <p:cNvSpPr>
            <a:spLocks noGrp="1"/>
          </p:cNvSpPr>
          <p:nvPr>
            <p:ph type="title"/>
          </p:nvPr>
        </p:nvSpPr>
        <p:spPr/>
        <p:txBody>
          <a:bodyPr/>
          <a:lstStyle/>
          <a:p>
            <a:pPr algn="ctr"/>
            <a:r>
              <a:rPr lang="en-GB" dirty="0"/>
              <a:t>Maths</a:t>
            </a:r>
          </a:p>
        </p:txBody>
      </p:sp>
      <p:sp>
        <p:nvSpPr>
          <p:cNvPr id="3" name="Content Placeholder 2">
            <a:extLst>
              <a:ext uri="{FF2B5EF4-FFF2-40B4-BE49-F238E27FC236}">
                <a16:creationId xmlns:a16="http://schemas.microsoft.com/office/drawing/2014/main" id="{96921EC1-5435-88A0-EA21-58A9A6436E3B}"/>
              </a:ext>
            </a:extLst>
          </p:cNvPr>
          <p:cNvSpPr>
            <a:spLocks noGrp="1"/>
          </p:cNvSpPr>
          <p:nvPr>
            <p:ph idx="1"/>
          </p:nvPr>
        </p:nvSpPr>
        <p:spPr>
          <a:xfrm>
            <a:off x="838200" y="1415845"/>
            <a:ext cx="10515600" cy="4761118"/>
          </a:xfrm>
        </p:spPr>
        <p:txBody>
          <a:bodyPr>
            <a:normAutofit fontScale="92500"/>
          </a:bodyPr>
          <a:lstStyle/>
          <a:p>
            <a:r>
              <a:rPr lang="en-GB" sz="3200" dirty="0">
                <a:latin typeface="Comic Sans MS" panose="030F0702030302020204" pitchFamily="66" charset="0"/>
              </a:rPr>
              <a:t>MTC - national times tables tests</a:t>
            </a:r>
          </a:p>
          <a:p>
            <a:r>
              <a:rPr lang="en-GB" sz="3200" dirty="0">
                <a:latin typeface="Comic Sans MS" panose="030F0702030302020204" pitchFamily="66" charset="0"/>
              </a:rPr>
              <a:t>Multiplication and Division facts for all times tables up to 12</a:t>
            </a:r>
          </a:p>
          <a:p>
            <a:r>
              <a:rPr lang="en-GB" sz="3200" dirty="0">
                <a:latin typeface="Comic Sans MS" panose="030F0702030302020204" pitchFamily="66" charset="0"/>
              </a:rPr>
              <a:t>Support at home to learn these is essential - TTRS</a:t>
            </a:r>
          </a:p>
          <a:p>
            <a:pPr marL="0" indent="0">
              <a:buNone/>
            </a:pPr>
            <a:endParaRPr lang="en-GB" sz="3200" dirty="0">
              <a:latin typeface="Comic Sans MS" panose="030F0702030302020204" pitchFamily="66" charset="0"/>
            </a:endParaRPr>
          </a:p>
          <a:p>
            <a:pPr>
              <a:lnSpc>
                <a:spcPct val="120000"/>
              </a:lnSpc>
            </a:pPr>
            <a:r>
              <a:rPr lang="en-GB" sz="3200" b="1" i="1" dirty="0">
                <a:latin typeface="Comic Sans MS" panose="030F0702030302020204" pitchFamily="66" charset="0"/>
              </a:rPr>
              <a:t>We really do need your support with this at home.</a:t>
            </a:r>
          </a:p>
          <a:p>
            <a:pPr>
              <a:lnSpc>
                <a:spcPct val="120000"/>
              </a:lnSpc>
            </a:pPr>
            <a:r>
              <a:rPr lang="en-GB" sz="3200" b="1" i="1" dirty="0">
                <a:latin typeface="Comic Sans MS" panose="030F0702030302020204" pitchFamily="66" charset="0"/>
              </a:rPr>
              <a:t> 10 minutes, 4 times weekly will make a world of difference to your child’s times tables knowledge!</a:t>
            </a:r>
          </a:p>
          <a:p>
            <a:endParaRPr lang="en-GB" dirty="0"/>
          </a:p>
        </p:txBody>
      </p:sp>
    </p:spTree>
    <p:extLst>
      <p:ext uri="{BB962C8B-B14F-4D97-AF65-F5344CB8AC3E}">
        <p14:creationId xmlns:p14="http://schemas.microsoft.com/office/powerpoint/2010/main" val="88536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4B714-035D-7F9E-D173-4E9DD65998A0}"/>
              </a:ext>
            </a:extLst>
          </p:cNvPr>
          <p:cNvSpPr>
            <a:spLocks noGrp="1"/>
          </p:cNvSpPr>
          <p:nvPr>
            <p:ph type="title"/>
          </p:nvPr>
        </p:nvSpPr>
        <p:spPr>
          <a:xfrm>
            <a:off x="838200" y="365125"/>
            <a:ext cx="10515600" cy="972819"/>
          </a:xfrm>
        </p:spPr>
        <p:txBody>
          <a:bodyPr/>
          <a:lstStyle/>
          <a:p>
            <a:pPr algn="ctr"/>
            <a:r>
              <a:rPr lang="en-GB" dirty="0"/>
              <a:t>English</a:t>
            </a:r>
          </a:p>
        </p:txBody>
      </p:sp>
      <p:sp>
        <p:nvSpPr>
          <p:cNvPr id="3" name="Content Placeholder 2">
            <a:extLst>
              <a:ext uri="{FF2B5EF4-FFF2-40B4-BE49-F238E27FC236}">
                <a16:creationId xmlns:a16="http://schemas.microsoft.com/office/drawing/2014/main" id="{55A6309E-2CC1-EEBD-F5DE-5E4CDDF268C7}"/>
              </a:ext>
            </a:extLst>
          </p:cNvPr>
          <p:cNvSpPr>
            <a:spLocks noGrp="1"/>
          </p:cNvSpPr>
          <p:nvPr>
            <p:ph idx="1"/>
          </p:nvPr>
        </p:nvSpPr>
        <p:spPr>
          <a:xfrm>
            <a:off x="462280" y="1337944"/>
            <a:ext cx="11079480" cy="5389427"/>
          </a:xfrm>
        </p:spPr>
        <p:txBody>
          <a:bodyPr>
            <a:normAutofit fontScale="92500" lnSpcReduction="10000"/>
          </a:bodyPr>
          <a:lstStyle/>
          <a:p>
            <a:r>
              <a:rPr lang="en-GB" dirty="0">
                <a:latin typeface="Comic Sans MS" panose="030F0702030302020204" pitchFamily="66" charset="0"/>
              </a:rPr>
              <a:t>In English, the children will continue to work on the grammar skills already covered previous years and progressing to the Year 4 expectations.</a:t>
            </a:r>
          </a:p>
          <a:p>
            <a:endParaRPr lang="en-GB" dirty="0">
              <a:latin typeface="Comic Sans MS" panose="030F0702030302020204" pitchFamily="66" charset="0"/>
            </a:endParaRPr>
          </a:p>
          <a:p>
            <a:r>
              <a:rPr lang="en-GB" dirty="0">
                <a:latin typeface="Comic Sans MS" panose="030F0702030302020204" pitchFamily="66" charset="0"/>
              </a:rPr>
              <a:t>READING – spotlight on reading </a:t>
            </a:r>
          </a:p>
          <a:p>
            <a:r>
              <a:rPr lang="en-GB" dirty="0">
                <a:latin typeface="Comic Sans MS" panose="030F0702030302020204" pitchFamily="66" charset="0"/>
              </a:rPr>
              <a:t>Children should be reading a range of materials as often as possible, and recording their reading in their diaries, which are looked at weekly.</a:t>
            </a:r>
          </a:p>
          <a:p>
            <a:endParaRPr lang="en-GB" dirty="0">
              <a:latin typeface="Comic Sans MS" panose="030F0702030302020204" pitchFamily="66" charset="0"/>
            </a:endParaRPr>
          </a:p>
          <a:p>
            <a:r>
              <a:rPr lang="en-GB" dirty="0">
                <a:latin typeface="Comic Sans MS" panose="030F0702030302020204" pitchFamily="66" charset="0"/>
              </a:rPr>
              <a:t>Books can be changed in school as they finish them.</a:t>
            </a:r>
          </a:p>
          <a:p>
            <a:endParaRPr lang="en-GB" dirty="0">
              <a:latin typeface="Comic Sans MS" panose="030F0702030302020204" pitchFamily="66" charset="0"/>
            </a:endParaRPr>
          </a:p>
          <a:p>
            <a:r>
              <a:rPr lang="en-GB" dirty="0">
                <a:latin typeface="Comic Sans MS" panose="030F0702030302020204" pitchFamily="66" charset="0"/>
              </a:rPr>
              <a:t>Year 3 and 4 word lists – as well as Year 1 and 2 Common exception words for those who have not secured the knowledge of these yet.</a:t>
            </a:r>
          </a:p>
        </p:txBody>
      </p:sp>
    </p:spTree>
    <p:extLst>
      <p:ext uri="{BB962C8B-B14F-4D97-AF65-F5344CB8AC3E}">
        <p14:creationId xmlns:p14="http://schemas.microsoft.com/office/powerpoint/2010/main" val="1183059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043C9-6040-AEBE-CF39-BAD4A3A6E443}"/>
              </a:ext>
            </a:extLst>
          </p:cNvPr>
          <p:cNvSpPr>
            <a:spLocks noGrp="1"/>
          </p:cNvSpPr>
          <p:nvPr>
            <p:ph type="title"/>
          </p:nvPr>
        </p:nvSpPr>
        <p:spPr/>
        <p:txBody>
          <a:bodyPr/>
          <a:lstStyle/>
          <a:p>
            <a:pPr algn="ctr"/>
            <a:r>
              <a:rPr lang="en-GB" dirty="0"/>
              <a:t>Grammar</a:t>
            </a:r>
          </a:p>
        </p:txBody>
      </p:sp>
      <p:sp>
        <p:nvSpPr>
          <p:cNvPr id="3" name="Content Placeholder 2">
            <a:extLst>
              <a:ext uri="{FF2B5EF4-FFF2-40B4-BE49-F238E27FC236}">
                <a16:creationId xmlns:a16="http://schemas.microsoft.com/office/drawing/2014/main" id="{EABBF7BE-6387-DFC4-1745-32298B96783D}"/>
              </a:ext>
            </a:extLst>
          </p:cNvPr>
          <p:cNvSpPr>
            <a:spLocks noGrp="1"/>
          </p:cNvSpPr>
          <p:nvPr>
            <p:ph idx="1"/>
          </p:nvPr>
        </p:nvSpPr>
        <p:spPr/>
        <p:txBody>
          <a:bodyPr/>
          <a:lstStyle/>
          <a:p>
            <a:r>
              <a:rPr lang="en-GB" sz="3200" dirty="0">
                <a:latin typeface="Comic Sans MS" panose="030F0702030302020204" pitchFamily="66" charset="0"/>
              </a:rPr>
              <a:t>Grammar is an important element of measuring the children's progress and attainment in writing, so it is essential that they secure and consistently use aspects taught in previous years, such as full stops and capital letters in the correct places.</a:t>
            </a:r>
          </a:p>
          <a:p>
            <a:endParaRPr lang="en-GB" sz="3200" dirty="0">
              <a:latin typeface="Comic Sans MS" panose="030F0702030302020204" pitchFamily="66" charset="0"/>
            </a:endParaRPr>
          </a:p>
          <a:p>
            <a:r>
              <a:rPr lang="en-GB" sz="3200" dirty="0">
                <a:latin typeface="Comic Sans MS" panose="030F0702030302020204" pitchFamily="66" charset="0"/>
              </a:rPr>
              <a:t>Without these – they are unable to achieve age appropriate standards.</a:t>
            </a:r>
          </a:p>
          <a:p>
            <a:endParaRPr lang="en-GB" dirty="0"/>
          </a:p>
          <a:p>
            <a:pPr marL="0" indent="0">
              <a:buNone/>
            </a:pPr>
            <a:endParaRPr lang="en-GB" dirty="0"/>
          </a:p>
        </p:txBody>
      </p:sp>
    </p:spTree>
    <p:extLst>
      <p:ext uri="{BB962C8B-B14F-4D97-AF65-F5344CB8AC3E}">
        <p14:creationId xmlns:p14="http://schemas.microsoft.com/office/powerpoint/2010/main" val="3703409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E13E7-B365-8DE3-15F3-ACE664EF54EF}"/>
              </a:ext>
            </a:extLst>
          </p:cNvPr>
          <p:cNvSpPr>
            <a:spLocks noGrp="1"/>
          </p:cNvSpPr>
          <p:nvPr>
            <p:ph type="title"/>
          </p:nvPr>
        </p:nvSpPr>
        <p:spPr>
          <a:xfrm>
            <a:off x="838200" y="158621"/>
            <a:ext cx="10515600" cy="774440"/>
          </a:xfrm>
        </p:spPr>
        <p:txBody>
          <a:bodyPr/>
          <a:lstStyle/>
          <a:p>
            <a:pPr algn="ctr"/>
            <a:r>
              <a:rPr lang="en-GB" dirty="0"/>
              <a:t>Year 4 Learning</a:t>
            </a:r>
          </a:p>
        </p:txBody>
      </p:sp>
      <p:sp>
        <p:nvSpPr>
          <p:cNvPr id="3" name="Content Placeholder 2">
            <a:extLst>
              <a:ext uri="{FF2B5EF4-FFF2-40B4-BE49-F238E27FC236}">
                <a16:creationId xmlns:a16="http://schemas.microsoft.com/office/drawing/2014/main" id="{7A8509EC-12E5-6B06-9D49-C3F7BA8023E0}"/>
              </a:ext>
            </a:extLst>
          </p:cNvPr>
          <p:cNvSpPr>
            <a:spLocks noGrp="1"/>
          </p:cNvSpPr>
          <p:nvPr>
            <p:ph idx="1"/>
          </p:nvPr>
        </p:nvSpPr>
        <p:spPr>
          <a:xfrm>
            <a:off x="418322" y="1049644"/>
            <a:ext cx="10515600" cy="5472453"/>
          </a:xfrm>
        </p:spPr>
        <p:txBody>
          <a:bodyPr>
            <a:normAutofit fontScale="77500" lnSpcReduction="20000"/>
          </a:bodyPr>
          <a:lstStyle/>
          <a:p>
            <a:pPr>
              <a:lnSpc>
                <a:spcPct val="120000"/>
              </a:lnSpc>
            </a:pPr>
            <a:r>
              <a:rPr lang="en-GB" sz="3500" dirty="0">
                <a:latin typeface="Comic Sans MS" panose="030F0702030302020204" pitchFamily="66" charset="0"/>
              </a:rPr>
              <a:t>Themes – Tudors, Saxons and Vikings, Volcanoes.  We link lots of our theme lessons to our English, to create cross curricular links – as well as our other subjects such as Art.</a:t>
            </a:r>
          </a:p>
          <a:p>
            <a:pPr>
              <a:lnSpc>
                <a:spcPct val="120000"/>
              </a:lnSpc>
            </a:pPr>
            <a:endParaRPr lang="en-GB" sz="3500" dirty="0">
              <a:latin typeface="Comic Sans MS" panose="030F0702030302020204" pitchFamily="66" charset="0"/>
            </a:endParaRPr>
          </a:p>
          <a:p>
            <a:pPr>
              <a:lnSpc>
                <a:spcPct val="120000"/>
              </a:lnSpc>
            </a:pPr>
            <a:r>
              <a:rPr lang="en-GB" sz="3500" dirty="0">
                <a:latin typeface="Comic Sans MS" panose="030F0702030302020204" pitchFamily="66" charset="0"/>
              </a:rPr>
              <a:t>Science – Sounds, Electricity, States of Matter,  Living Things and their Habitats and Animals Including Humans.</a:t>
            </a:r>
          </a:p>
          <a:p>
            <a:pPr>
              <a:lnSpc>
                <a:spcPct val="120000"/>
              </a:lnSpc>
            </a:pPr>
            <a:r>
              <a:rPr lang="en-GB" sz="3500" dirty="0">
                <a:latin typeface="Comic Sans MS" panose="030F0702030302020204" pitchFamily="66" charset="0"/>
              </a:rPr>
              <a:t>This will be taught by Mr </a:t>
            </a:r>
            <a:r>
              <a:rPr lang="en-GB" sz="3500" dirty="0" err="1">
                <a:latin typeface="Comic Sans MS" panose="030F0702030302020204" pitchFamily="66" charset="0"/>
              </a:rPr>
              <a:t>Carpmail</a:t>
            </a:r>
            <a:r>
              <a:rPr lang="en-GB" sz="3500" dirty="0">
                <a:latin typeface="Comic Sans MS" panose="030F0702030302020204" pitchFamily="66" charset="0"/>
              </a:rPr>
              <a:t> this year during our PPA.</a:t>
            </a:r>
          </a:p>
          <a:p>
            <a:pPr>
              <a:lnSpc>
                <a:spcPct val="120000"/>
              </a:lnSpc>
            </a:pPr>
            <a:endParaRPr lang="en-GB" sz="3500" dirty="0">
              <a:latin typeface="Comic Sans MS" panose="030F0702030302020204" pitchFamily="66" charset="0"/>
            </a:endParaRPr>
          </a:p>
          <a:p>
            <a:pPr>
              <a:lnSpc>
                <a:spcPct val="120000"/>
              </a:lnSpc>
            </a:pPr>
            <a:r>
              <a:rPr lang="en-GB" sz="3500" dirty="0">
                <a:latin typeface="Comic Sans MS" panose="030F0702030302020204" pitchFamily="66" charset="0"/>
              </a:rPr>
              <a:t>In addition, we will be covering all the other subjects and taking our learning outdoors as often as possible.</a:t>
            </a:r>
          </a:p>
          <a:p>
            <a:pPr marL="0" indent="0">
              <a:buNone/>
            </a:pPr>
            <a:endParaRPr lang="en-GB" dirty="0"/>
          </a:p>
        </p:txBody>
      </p:sp>
    </p:spTree>
    <p:extLst>
      <p:ext uri="{BB962C8B-B14F-4D97-AF65-F5344CB8AC3E}">
        <p14:creationId xmlns:p14="http://schemas.microsoft.com/office/powerpoint/2010/main" val="3873035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unkyShapesDarkVTI">
  <a:themeElements>
    <a:clrScheme name="Custom 4">
      <a:dk1>
        <a:srgbClr val="FFFFFF"/>
      </a:dk1>
      <a:lt1>
        <a:srgbClr val="000000"/>
      </a:lt1>
      <a:dk2>
        <a:srgbClr val="F3FFF8"/>
      </a:dk2>
      <a:lt2>
        <a:srgbClr val="2D2D2D"/>
      </a:lt2>
      <a:accent1>
        <a:srgbClr val="FF80BD"/>
      </a:accent1>
      <a:accent2>
        <a:srgbClr val="1EB9D3"/>
      </a:accent2>
      <a:accent3>
        <a:srgbClr val="21C46B"/>
      </a:accent3>
      <a:accent4>
        <a:srgbClr val="EA9600"/>
      </a:accent4>
      <a:accent5>
        <a:srgbClr val="F43B56"/>
      </a:accent5>
      <a:accent6>
        <a:srgbClr val="4B56E8"/>
      </a:accent6>
      <a:hlink>
        <a:srgbClr val="8F61FF"/>
      </a:hlink>
      <a:folHlink>
        <a:srgbClr val="F900A0"/>
      </a:folHlink>
    </a:clrScheme>
    <a:fontScheme name="Source Sans Pro">
      <a:majorFont>
        <a:latin typeface="Source Sans Pro"/>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unkyShapesDarkVTI" id="{84637DF0-7D2D-4F20-816C-4D6C45F3FAF2}" vid="{0EF594EE-C33F-480F-80E7-D4F74C1C30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6E6C4AFDCD200408D362C7A9E9CD91A" ma:contentTypeVersion="15" ma:contentTypeDescription="Create a new document." ma:contentTypeScope="" ma:versionID="81184fff2310bdca81928cec9bc57a2e">
  <xsd:schema xmlns:xsd="http://www.w3.org/2001/XMLSchema" xmlns:xs="http://www.w3.org/2001/XMLSchema" xmlns:p="http://schemas.microsoft.com/office/2006/metadata/properties" xmlns:ns2="241480f8-b2c9-46d3-a9d8-5f4f133b26e4" xmlns:ns3="e4841af8-baae-4937-92f7-856cae85ca04" targetNamespace="http://schemas.microsoft.com/office/2006/metadata/properties" ma:root="true" ma:fieldsID="5f937b0d24de17ad5d3b48f884938d75" ns2:_="" ns3:_="">
    <xsd:import namespace="241480f8-b2c9-46d3-a9d8-5f4f133b26e4"/>
    <xsd:import namespace="e4841af8-baae-4937-92f7-856cae85ca0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1480f8-b2c9-46d3-a9d8-5f4f133b26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181df577-797d-43ff-b203-c6ac9a03e5ff"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4841af8-baae-4937-92f7-856cae85ca0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55895f09-2ff1-4691-aedf-045ac6873db9}" ma:internalName="TaxCatchAll" ma:showField="CatchAllData" ma:web="e4841af8-baae-4937-92f7-856cae85ca0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F1A39DC-AA25-40F1-9092-07204F08D196}">
  <ds:schemaRefs>
    <ds:schemaRef ds:uri="http://schemas.microsoft.com/sharepoint/v3/contenttype/forms"/>
  </ds:schemaRefs>
</ds:datastoreItem>
</file>

<file path=customXml/itemProps2.xml><?xml version="1.0" encoding="utf-8"?>
<ds:datastoreItem xmlns:ds="http://schemas.openxmlformats.org/officeDocument/2006/customXml" ds:itemID="{199FFF07-9FC1-40AA-9DA0-3513BA6BB6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1480f8-b2c9-46d3-a9d8-5f4f133b26e4"/>
    <ds:schemaRef ds:uri="e4841af8-baae-4937-92f7-856cae85ca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279</TotalTime>
  <Words>660</Words>
  <Application>Microsoft Office PowerPoint</Application>
  <PresentationFormat>Widescreen</PresentationFormat>
  <Paragraphs>79</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Comic Sans MS</vt:lpstr>
      <vt:lpstr>Source Sans Pro</vt:lpstr>
      <vt:lpstr>FunkyShapesDarkVTI</vt:lpstr>
      <vt:lpstr>Welcome to Year four</vt:lpstr>
      <vt:lpstr>The Year Four Team</vt:lpstr>
      <vt:lpstr>Transition</vt:lpstr>
      <vt:lpstr>Next steps for us</vt:lpstr>
      <vt:lpstr>What are we aiming for?</vt:lpstr>
      <vt:lpstr>Maths</vt:lpstr>
      <vt:lpstr>English</vt:lpstr>
      <vt:lpstr>Grammar</vt:lpstr>
      <vt:lpstr>Year 4 Learning</vt:lpstr>
      <vt:lpstr>PE &amp; Games</vt:lpstr>
      <vt:lpstr>Spelling and Homework</vt:lpstr>
      <vt:lpstr>Practical things</vt:lpstr>
      <vt:lpstr>Useful websites</vt:lpstr>
      <vt:lpstr>Thanks for coming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Two</dc:title>
  <dc:creator>Mark Carpmail</dc:creator>
  <cp:lastModifiedBy>Sarah Fatile</cp:lastModifiedBy>
  <cp:revision>11</cp:revision>
  <dcterms:created xsi:type="dcterms:W3CDTF">2022-06-22T12:23:49Z</dcterms:created>
  <dcterms:modified xsi:type="dcterms:W3CDTF">2024-09-25T19:36:53Z</dcterms:modified>
</cp:coreProperties>
</file>